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8.xml.rels" ContentType="application/vnd.openxmlformats-package.relationships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notesSlides/notesSlide1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_rels/notesSlide26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6.xml.rels" ContentType="application/vnd.openxmlformats-package.relationships+xml"/>
  <Override PartName="/ppt/theme/theme9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media/image59.png" ContentType="image/png"/>
  <Override PartName="/ppt/media/image3.png" ContentType="image/png"/>
  <Override PartName="/ppt/media/image1.jpeg" ContentType="image/jpeg"/>
  <Override PartName="/ppt/media/image58.png" ContentType="image/png"/>
  <Override PartName="/ppt/media/image4.jpeg" ContentType="image/jpeg"/>
  <Override PartName="/ppt/media/image2.png" ContentType="image/png"/>
  <Override PartName="/ppt/media/image71.png" ContentType="image/png"/>
  <Override PartName="/ppt/media/image5.png" ContentType="image/png"/>
  <Override PartName="/ppt/media/image72.png" ContentType="image/png"/>
  <Override PartName="/ppt/media/image6.png" ContentType="image/png"/>
  <Override PartName="/ppt/media/image75.png" ContentType="image/png"/>
  <Override PartName="/ppt/media/image9.png" ContentType="image/png"/>
  <Override PartName="/ppt/media/image31.png" ContentType="image/png"/>
  <Override PartName="/ppt/media/image7.jpeg" ContentType="image/jpeg"/>
  <Override PartName="/ppt/media/image74.png" ContentType="image/png"/>
  <Override PartName="/ppt/media/image8.png" ContentType="image/png"/>
  <Override PartName="/ppt/media/image10.jpeg" ContentType="image/jpeg"/>
  <Override PartName="/ppt/media/image56.png" ContentType="image/png"/>
  <Override PartName="/ppt/media/image11.png" ContentType="image/png"/>
  <Override PartName="/ppt/media/image12.png" ContentType="image/png"/>
  <Override PartName="/ppt/media/image13.jpeg" ContentType="image/jpeg"/>
  <Override PartName="/ppt/media/image14.png" ContentType="image/png"/>
  <Override PartName="/ppt/media/image15.png" ContentType="image/png"/>
  <Override PartName="/ppt/media/image49.png" ContentType="image/png"/>
  <Override PartName="/ppt/media/image16.jpeg" ContentType="image/jpeg"/>
  <Override PartName="/ppt/media/image17.png" ContentType="image/png"/>
  <Override PartName="/ppt/media/image18.png" ContentType="image/png"/>
  <Override PartName="/ppt/media/image19.jpeg" ContentType="image/jpeg"/>
  <Override PartName="/ppt/media/image40.jpeg" ContentType="image/jpeg"/>
  <Override PartName="/ppt/media/image20.png" ContentType="image/png"/>
  <Override PartName="/ppt/media/image21.png" ContentType="image/png"/>
  <Override PartName="/ppt/media/image22.jpeg" ContentType="image/jpeg"/>
  <Override PartName="/ppt/media/image23.png" ContentType="image/png"/>
  <Override PartName="/ppt/media/image24.png" ContentType="image/png"/>
  <Override PartName="/ppt/media/image25.png" ContentType="image/png"/>
  <Override PartName="/ppt/media/image36.jpeg" ContentType="image/jpeg"/>
  <Override PartName="/ppt/media/image64.jpeg" ContentType="image/jpeg"/>
  <Override PartName="/ppt/media/image26.png" ContentType="image/png"/>
  <Override PartName="/ppt/media/image27.png" ContentType="image/png"/>
  <Override PartName="/ppt/media/image57.png" ContentType="image/png"/>
  <Override PartName="/ppt/media/image28.jpeg" ContentType="image/jpeg"/>
  <Override PartName="/ppt/media/image29.png" ContentType="image/png"/>
  <Override PartName="/ppt/media/image30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7.jpeg" ContentType="image/jpeg"/>
  <Override PartName="/ppt/media/image38.jpeg" ContentType="image/jpeg"/>
  <Override PartName="/ppt/media/image45.png" ContentType="image/png"/>
  <Override PartName="/ppt/media/image39.jpeg" ContentType="image/jpeg"/>
  <Override PartName="/ppt/media/image55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6.png" ContentType="image/png"/>
  <Override PartName="/ppt/media/image47.png" ContentType="image/png"/>
  <Override PartName="/ppt/media/image48.png" ContentType="image/png"/>
  <Override PartName="/ppt/media/image50.png" ContentType="image/png"/>
  <Override PartName="/ppt/media/image51.png" ContentType="image/png"/>
  <Override PartName="/ppt/media/image52.png" ContentType="image/png"/>
  <Override PartName="/ppt/media/image53.png" ContentType="image/png"/>
  <Override PartName="/ppt/media/image54.png" ContentType="image/png"/>
  <Override PartName="/ppt/media/image60.png" ContentType="image/png"/>
  <Override PartName="/ppt/media/image61.png" ContentType="image/png"/>
  <Override PartName="/ppt/media/image62.jpeg" ContentType="image/jpeg"/>
  <Override PartName="/ppt/media/image63.jpeg" ContentType="image/jpeg"/>
  <Override PartName="/ppt/media/image65.jpeg" ContentType="image/jpeg"/>
  <Override PartName="/ppt/media/image66.jpeg" ContentType="image/jpeg"/>
  <Override PartName="/ppt/media/image67.png" ContentType="image/png"/>
  <Override PartName="/ppt/media/image68.png" ContentType="image/png"/>
  <Override PartName="/ppt/media/image69.png" ContentType="image/png"/>
  <Override PartName="/ppt/media/image70.png" ContentType="image/png"/>
  <Override PartName="/ppt/media/image73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79.png" ContentType="image/png"/>
  <Override PartName="/ppt/media/image80.png" ContentType="image/png"/>
  <Override PartName="/ppt/media/image81.png" ContentType="image/png"/>
  <Override PartName="/ppt/media/image82.png" ContentType="image/png"/>
  <Override PartName="/ppt/media/image83.png" ContentType="image/png"/>
  <Override PartName="/ppt/media/image84.png" ContentType="image/png"/>
  <Override PartName="/ppt/media/image85.png" ContentType="image/png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96.xml.rels" ContentType="application/vnd.openxmlformats-package.relationship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_rels/presentation.xml.rels" ContentType="application/vnd.openxmlformats-package.relationships+xml"/>
  <Override PartName="/ppt/slides/slide26.xml" ContentType="application/vnd.openxmlformats-officedocument.presentationml.slide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_rels/slide53.xml.rels" ContentType="application/vnd.openxmlformats-package.relationships+xml"/>
  <Override PartName="/ppt/slides/_rels/slide9.xml.rels" ContentType="application/vnd.openxmlformats-package.relationships+xml"/>
  <Override PartName="/ppt/slides/_rels/slide35.xml.rels" ContentType="application/vnd.openxmlformats-package.relationships+xml"/>
  <Override PartName="/ppt/slides/_rels/slide1.xml.rels" ContentType="application/vnd.openxmlformats-package.relationships+xml"/>
  <Override PartName="/ppt/slides/_rels/slide36.xml.rels" ContentType="application/vnd.openxmlformats-package.relationships+xml"/>
  <Override PartName="/ppt/slides/_rels/slide2.xml.rels" ContentType="application/vnd.openxmlformats-package.relationships+xml"/>
  <Override PartName="/ppt/slides/_rels/slide37.xml.rels" ContentType="application/vnd.openxmlformats-package.relationships+xml"/>
  <Override PartName="/ppt/slides/_rels/slide3.xml.rels" ContentType="application/vnd.openxmlformats-package.relationships+xml"/>
  <Override PartName="/ppt/slides/_rels/slide38.xml.rels" ContentType="application/vnd.openxmlformats-package.relationships+xml"/>
  <Override PartName="/ppt/slides/_rels/slide4.xml.rels" ContentType="application/vnd.openxmlformats-package.relationships+xml"/>
  <Override PartName="/ppt/slides/_rels/slide39.xml.rels" ContentType="application/vnd.openxmlformats-package.relationships+xml"/>
  <Override PartName="/ppt/slides/_rels/slide5.xml.rels" ContentType="application/vnd.openxmlformats-package.relationships+xml"/>
  <Override PartName="/ppt/slides/_rels/slide50.xml.rels" ContentType="application/vnd.openxmlformats-package.relationships+xml"/>
  <Override PartName="/ppt/slides/_rels/slide6.xml.rels" ContentType="application/vnd.openxmlformats-package.relationships+xml"/>
  <Override PartName="/ppt/slides/_rels/slide51.xml.rels" ContentType="application/vnd.openxmlformats-package.relationships+xml"/>
  <Override PartName="/ppt/slides/_rels/slide7.xml.rels" ContentType="application/vnd.openxmlformats-package.relationships+xml"/>
  <Override PartName="/ppt/slides/_rels/slide52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slides/_rels/slide32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4.xml.rels" ContentType="application/vnd.openxmlformats-package.relationships+xml"/>
  <Override PartName="/ppt/slides/_rels/slide45.xml.rels" ContentType="application/vnd.openxmlformats-package.relationships+xml"/>
  <Override PartName="/ppt/slides/_rels/slide46.xml.rels" ContentType="application/vnd.openxmlformats-package.relationships+xml"/>
  <Override PartName="/ppt/slides/_rels/slide47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07" r:id="rId62"/>
    <p:sldId id="308" r:id="rId63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notesMaster" Target="notesMasters/notesMaster1.xml"/><Relationship Id="rId11" Type="http://schemas.openxmlformats.org/officeDocument/2006/relationships/slide" Target="slides/slide1.xml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Relationship Id="rId17" Type="http://schemas.openxmlformats.org/officeDocument/2006/relationships/slide" Target="slides/slide7.xml"/><Relationship Id="rId18" Type="http://schemas.openxmlformats.org/officeDocument/2006/relationships/slide" Target="slides/slide8.xml"/><Relationship Id="rId19" Type="http://schemas.openxmlformats.org/officeDocument/2006/relationships/slide" Target="slides/slide9.xml"/><Relationship Id="rId20" Type="http://schemas.openxmlformats.org/officeDocument/2006/relationships/slide" Target="slides/slide10.xml"/><Relationship Id="rId21" Type="http://schemas.openxmlformats.org/officeDocument/2006/relationships/slide" Target="slides/slide11.xml"/><Relationship Id="rId22" Type="http://schemas.openxmlformats.org/officeDocument/2006/relationships/slide" Target="slides/slide12.xml"/><Relationship Id="rId23" Type="http://schemas.openxmlformats.org/officeDocument/2006/relationships/slide" Target="slides/slide13.xml"/><Relationship Id="rId24" Type="http://schemas.openxmlformats.org/officeDocument/2006/relationships/slide" Target="slides/slide14.xml"/><Relationship Id="rId25" Type="http://schemas.openxmlformats.org/officeDocument/2006/relationships/slide" Target="slides/slide15.xml"/><Relationship Id="rId26" Type="http://schemas.openxmlformats.org/officeDocument/2006/relationships/slide" Target="slides/slide16.xml"/><Relationship Id="rId27" Type="http://schemas.openxmlformats.org/officeDocument/2006/relationships/slide" Target="slides/slide17.xml"/><Relationship Id="rId28" Type="http://schemas.openxmlformats.org/officeDocument/2006/relationships/slide" Target="slides/slide18.xml"/><Relationship Id="rId29" Type="http://schemas.openxmlformats.org/officeDocument/2006/relationships/slide" Target="slides/slide19.xml"/><Relationship Id="rId30" Type="http://schemas.openxmlformats.org/officeDocument/2006/relationships/slide" Target="slides/slide20.xml"/><Relationship Id="rId31" Type="http://schemas.openxmlformats.org/officeDocument/2006/relationships/slide" Target="slides/slide21.xml"/><Relationship Id="rId32" Type="http://schemas.openxmlformats.org/officeDocument/2006/relationships/slide" Target="slides/slide22.xml"/><Relationship Id="rId33" Type="http://schemas.openxmlformats.org/officeDocument/2006/relationships/slide" Target="slides/slide23.xml"/><Relationship Id="rId34" Type="http://schemas.openxmlformats.org/officeDocument/2006/relationships/slide" Target="slides/slide24.xml"/><Relationship Id="rId35" Type="http://schemas.openxmlformats.org/officeDocument/2006/relationships/slide" Target="slides/slide25.xml"/><Relationship Id="rId36" Type="http://schemas.openxmlformats.org/officeDocument/2006/relationships/slide" Target="slides/slide26.xml"/><Relationship Id="rId37" Type="http://schemas.openxmlformats.org/officeDocument/2006/relationships/slide" Target="slides/slide27.xml"/><Relationship Id="rId38" Type="http://schemas.openxmlformats.org/officeDocument/2006/relationships/slide" Target="slides/slide28.xml"/><Relationship Id="rId39" Type="http://schemas.openxmlformats.org/officeDocument/2006/relationships/slide" Target="slides/slide29.xml"/><Relationship Id="rId40" Type="http://schemas.openxmlformats.org/officeDocument/2006/relationships/slide" Target="slides/slide30.xml"/><Relationship Id="rId41" Type="http://schemas.openxmlformats.org/officeDocument/2006/relationships/slide" Target="slides/slide31.xml"/><Relationship Id="rId42" Type="http://schemas.openxmlformats.org/officeDocument/2006/relationships/slide" Target="slides/slide32.xml"/><Relationship Id="rId43" Type="http://schemas.openxmlformats.org/officeDocument/2006/relationships/slide" Target="slides/slide33.xml"/><Relationship Id="rId44" Type="http://schemas.openxmlformats.org/officeDocument/2006/relationships/slide" Target="slides/slide34.xml"/><Relationship Id="rId45" Type="http://schemas.openxmlformats.org/officeDocument/2006/relationships/slide" Target="slides/slide35.xml"/><Relationship Id="rId46" Type="http://schemas.openxmlformats.org/officeDocument/2006/relationships/slide" Target="slides/slide36.xml"/><Relationship Id="rId47" Type="http://schemas.openxmlformats.org/officeDocument/2006/relationships/slide" Target="slides/slide37.xml"/><Relationship Id="rId48" Type="http://schemas.openxmlformats.org/officeDocument/2006/relationships/slide" Target="slides/slide38.xml"/><Relationship Id="rId49" Type="http://schemas.openxmlformats.org/officeDocument/2006/relationships/slide" Target="slides/slide39.xml"/><Relationship Id="rId50" Type="http://schemas.openxmlformats.org/officeDocument/2006/relationships/slide" Target="slides/slide40.xml"/><Relationship Id="rId51" Type="http://schemas.openxmlformats.org/officeDocument/2006/relationships/slide" Target="slides/slide41.xml"/><Relationship Id="rId52" Type="http://schemas.openxmlformats.org/officeDocument/2006/relationships/slide" Target="slides/slide42.xml"/><Relationship Id="rId53" Type="http://schemas.openxmlformats.org/officeDocument/2006/relationships/slide" Target="slides/slide43.xml"/><Relationship Id="rId54" Type="http://schemas.openxmlformats.org/officeDocument/2006/relationships/slide" Target="slides/slide44.xml"/><Relationship Id="rId55" Type="http://schemas.openxmlformats.org/officeDocument/2006/relationships/slide" Target="slides/slide45.xml"/><Relationship Id="rId56" Type="http://schemas.openxmlformats.org/officeDocument/2006/relationships/slide" Target="slides/slide46.xml"/><Relationship Id="rId57" Type="http://schemas.openxmlformats.org/officeDocument/2006/relationships/slide" Target="slides/slide47.xml"/><Relationship Id="rId58" Type="http://schemas.openxmlformats.org/officeDocument/2006/relationships/slide" Target="slides/slide48.xml"/><Relationship Id="rId59" Type="http://schemas.openxmlformats.org/officeDocument/2006/relationships/slide" Target="slides/slide49.xml"/><Relationship Id="rId60" Type="http://schemas.openxmlformats.org/officeDocument/2006/relationships/slide" Target="slides/slide50.xml"/><Relationship Id="rId61" Type="http://schemas.openxmlformats.org/officeDocument/2006/relationships/slide" Target="slides/slide51.xml"/><Relationship Id="rId62" Type="http://schemas.openxmlformats.org/officeDocument/2006/relationships/slide" Target="slides/slide52.xml"/><Relationship Id="rId63" Type="http://schemas.openxmlformats.org/officeDocument/2006/relationships/slide" Target="slides/slide5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68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69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70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9222B064-C3BD-4615-B37A-0EC9E3F81348}" type="slidenum"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63AB902-3BB2-475A-8078-C6B1C2AA9BD9}" type="slidenum"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A709D01-7319-4C39-933B-AE69C8C97472}" type="slidenum"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424C1FF-24BD-45C7-A3C5-762718FF715C}" type="slidenum"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3.png"/><Relationship Id="rId3" Type="http://schemas.openxmlformats.org/officeDocument/2006/relationships/image" Target="../media/image24.png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28560" y="413208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466992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2856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" name="" descr=""/>
          <p:cNvPicPr/>
          <p:nvPr/>
        </p:nvPicPr>
        <p:blipFill>
          <a:blip r:embed="rId2"/>
          <a:stretch/>
        </p:blipFill>
        <p:spPr>
          <a:xfrm>
            <a:off x="1450800" y="1530720"/>
            <a:ext cx="6241680" cy="4980240"/>
          </a:xfrm>
          <a:prstGeom prst="rect">
            <a:avLst/>
          </a:prstGeom>
          <a:ln>
            <a:noFill/>
          </a:ln>
        </p:spPr>
      </p:pic>
      <p:pic>
        <p:nvPicPr>
          <p:cNvPr id="46" name="" descr=""/>
          <p:cNvPicPr/>
          <p:nvPr/>
        </p:nvPicPr>
        <p:blipFill>
          <a:blip r:embed="rId3"/>
          <a:stretch/>
        </p:blipFill>
        <p:spPr>
          <a:xfrm>
            <a:off x="1450800" y="1530720"/>
            <a:ext cx="6241680" cy="49802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subTitle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subTitle"/>
          </p:nvPr>
        </p:nvSpPr>
        <p:spPr>
          <a:xfrm>
            <a:off x="628560" y="275760"/>
            <a:ext cx="7886520" cy="565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856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subTitle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66992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628560" y="413208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628560" y="413208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466992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62856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2"/>
          <a:stretch/>
        </p:blipFill>
        <p:spPr>
          <a:xfrm>
            <a:off x="1450800" y="1530720"/>
            <a:ext cx="6241680" cy="4980240"/>
          </a:xfrm>
          <a:prstGeom prst="rect">
            <a:avLst/>
          </a:prstGeom>
          <a:ln>
            <a:noFill/>
          </a:ln>
        </p:spPr>
      </p:pic>
      <p:pic>
        <p:nvPicPr>
          <p:cNvPr id="92" name="" descr=""/>
          <p:cNvPicPr/>
          <p:nvPr/>
        </p:nvPicPr>
        <p:blipFill>
          <a:blip r:embed="rId3"/>
          <a:stretch/>
        </p:blipFill>
        <p:spPr>
          <a:xfrm>
            <a:off x="1450800" y="1530720"/>
            <a:ext cx="6241680" cy="49802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subTitle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subTitle"/>
          </p:nvPr>
        </p:nvSpPr>
        <p:spPr>
          <a:xfrm>
            <a:off x="628560" y="275760"/>
            <a:ext cx="7886520" cy="565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856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466992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628560" y="413208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628560" y="413208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466992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body"/>
          </p:nvPr>
        </p:nvSpPr>
        <p:spPr>
          <a:xfrm>
            <a:off x="62856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2"/>
          <a:stretch/>
        </p:blipFill>
        <p:spPr>
          <a:xfrm>
            <a:off x="1450800" y="1530720"/>
            <a:ext cx="6241680" cy="4980240"/>
          </a:xfrm>
          <a:prstGeom prst="rect">
            <a:avLst/>
          </a:prstGeom>
          <a:ln>
            <a:noFill/>
          </a:ln>
        </p:spPr>
      </p:pic>
      <p:pic>
        <p:nvPicPr>
          <p:cNvPr id="137" name="" descr=""/>
          <p:cNvPicPr/>
          <p:nvPr/>
        </p:nvPicPr>
        <p:blipFill>
          <a:blip r:embed="rId3"/>
          <a:stretch/>
        </p:blipFill>
        <p:spPr>
          <a:xfrm>
            <a:off x="1450800" y="1530720"/>
            <a:ext cx="6241680" cy="49802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subTitle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subTitle"/>
          </p:nvPr>
        </p:nvSpPr>
        <p:spPr>
          <a:xfrm>
            <a:off x="628560" y="275760"/>
            <a:ext cx="7886520" cy="565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62856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466992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628560" y="413208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628560" y="413208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466992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5"/>
          <p:cNvSpPr>
            <a:spLocks noGrp="1"/>
          </p:cNvSpPr>
          <p:nvPr>
            <p:ph type="body"/>
          </p:nvPr>
        </p:nvSpPr>
        <p:spPr>
          <a:xfrm>
            <a:off x="62856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2"/>
          <a:stretch/>
        </p:blipFill>
        <p:spPr>
          <a:xfrm>
            <a:off x="1450800" y="1530720"/>
            <a:ext cx="6241680" cy="4980240"/>
          </a:xfrm>
          <a:prstGeom prst="rect">
            <a:avLst/>
          </a:prstGeom>
          <a:ln>
            <a:noFill/>
          </a:ln>
        </p:spPr>
      </p:pic>
      <p:pic>
        <p:nvPicPr>
          <p:cNvPr id="183" name="" descr=""/>
          <p:cNvPicPr/>
          <p:nvPr/>
        </p:nvPicPr>
        <p:blipFill>
          <a:blip r:embed="rId3"/>
          <a:stretch/>
        </p:blipFill>
        <p:spPr>
          <a:xfrm>
            <a:off x="1450800" y="1530720"/>
            <a:ext cx="6241680" cy="49802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subTitle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subTitle"/>
          </p:nvPr>
        </p:nvSpPr>
        <p:spPr>
          <a:xfrm>
            <a:off x="628560" y="275760"/>
            <a:ext cx="7886520" cy="565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PlaceHolder 3"/>
          <p:cNvSpPr>
            <a:spLocks noGrp="1"/>
          </p:cNvSpPr>
          <p:nvPr>
            <p:ph type="body"/>
          </p:nvPr>
        </p:nvSpPr>
        <p:spPr>
          <a:xfrm>
            <a:off x="62856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PlaceHolder 4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466992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PlaceHolder 4"/>
          <p:cNvSpPr>
            <a:spLocks noGrp="1"/>
          </p:cNvSpPr>
          <p:nvPr>
            <p:ph type="body"/>
          </p:nvPr>
        </p:nvSpPr>
        <p:spPr>
          <a:xfrm>
            <a:off x="628560" y="413208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628560" y="413208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 type="body"/>
          </p:nvPr>
        </p:nvSpPr>
        <p:spPr>
          <a:xfrm>
            <a:off x="466992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PlaceHolder 5"/>
          <p:cNvSpPr>
            <a:spLocks noGrp="1"/>
          </p:cNvSpPr>
          <p:nvPr>
            <p:ph type="body"/>
          </p:nvPr>
        </p:nvSpPr>
        <p:spPr>
          <a:xfrm>
            <a:off x="62856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subTitle"/>
          </p:nvPr>
        </p:nvSpPr>
        <p:spPr>
          <a:xfrm>
            <a:off x="628560" y="275760"/>
            <a:ext cx="7886520" cy="565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2"/>
          <a:stretch/>
        </p:blipFill>
        <p:spPr>
          <a:xfrm>
            <a:off x="1450800" y="1530720"/>
            <a:ext cx="6241680" cy="4980240"/>
          </a:xfrm>
          <a:prstGeom prst="rect">
            <a:avLst/>
          </a:prstGeom>
          <a:ln>
            <a:noFill/>
          </a:ln>
        </p:spPr>
      </p:pic>
      <p:pic>
        <p:nvPicPr>
          <p:cNvPr id="228" name="" descr=""/>
          <p:cNvPicPr/>
          <p:nvPr/>
        </p:nvPicPr>
        <p:blipFill>
          <a:blip r:embed="rId3"/>
          <a:stretch/>
        </p:blipFill>
        <p:spPr>
          <a:xfrm>
            <a:off x="1450800" y="1530720"/>
            <a:ext cx="6241680" cy="49802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subTitle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subTitle"/>
          </p:nvPr>
        </p:nvSpPr>
        <p:spPr>
          <a:xfrm>
            <a:off x="628560" y="275760"/>
            <a:ext cx="7886520" cy="565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2" name="PlaceHolder 3"/>
          <p:cNvSpPr>
            <a:spLocks noGrp="1"/>
          </p:cNvSpPr>
          <p:nvPr>
            <p:ph type="body"/>
          </p:nvPr>
        </p:nvSpPr>
        <p:spPr>
          <a:xfrm>
            <a:off x="62856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466992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PlaceHolder 4"/>
          <p:cNvSpPr>
            <a:spLocks noGrp="1"/>
          </p:cNvSpPr>
          <p:nvPr>
            <p:ph type="body"/>
          </p:nvPr>
        </p:nvSpPr>
        <p:spPr>
          <a:xfrm>
            <a:off x="628560" y="413208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856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body"/>
          </p:nvPr>
        </p:nvSpPr>
        <p:spPr>
          <a:xfrm>
            <a:off x="628560" y="413208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PlaceHolder 4"/>
          <p:cNvSpPr>
            <a:spLocks noGrp="1"/>
          </p:cNvSpPr>
          <p:nvPr>
            <p:ph type="body"/>
          </p:nvPr>
        </p:nvSpPr>
        <p:spPr>
          <a:xfrm>
            <a:off x="466992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PlaceHolder 5"/>
          <p:cNvSpPr>
            <a:spLocks noGrp="1"/>
          </p:cNvSpPr>
          <p:nvPr>
            <p:ph type="body"/>
          </p:nvPr>
        </p:nvSpPr>
        <p:spPr>
          <a:xfrm>
            <a:off x="62856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3" name="" descr=""/>
          <p:cNvPicPr/>
          <p:nvPr/>
        </p:nvPicPr>
        <p:blipFill>
          <a:blip r:embed="rId2"/>
          <a:stretch/>
        </p:blipFill>
        <p:spPr>
          <a:xfrm>
            <a:off x="1450800" y="1530720"/>
            <a:ext cx="6241680" cy="4980240"/>
          </a:xfrm>
          <a:prstGeom prst="rect">
            <a:avLst/>
          </a:prstGeom>
          <a:ln>
            <a:noFill/>
          </a:ln>
        </p:spPr>
      </p:pic>
      <p:pic>
        <p:nvPicPr>
          <p:cNvPr id="274" name="" descr=""/>
          <p:cNvPicPr/>
          <p:nvPr/>
        </p:nvPicPr>
        <p:blipFill>
          <a:blip r:embed="rId3"/>
          <a:stretch/>
        </p:blipFill>
        <p:spPr>
          <a:xfrm>
            <a:off x="1450800" y="1530720"/>
            <a:ext cx="6241680" cy="49802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subTitle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subTitle"/>
          </p:nvPr>
        </p:nvSpPr>
        <p:spPr>
          <a:xfrm>
            <a:off x="628560" y="275760"/>
            <a:ext cx="7886520" cy="565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PlaceHolder 3"/>
          <p:cNvSpPr>
            <a:spLocks noGrp="1"/>
          </p:cNvSpPr>
          <p:nvPr>
            <p:ph type="body"/>
          </p:nvPr>
        </p:nvSpPr>
        <p:spPr>
          <a:xfrm>
            <a:off x="62856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PlaceHolder 4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6992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PlaceHolder 4"/>
          <p:cNvSpPr>
            <a:spLocks noGrp="1"/>
          </p:cNvSpPr>
          <p:nvPr>
            <p:ph type="body"/>
          </p:nvPr>
        </p:nvSpPr>
        <p:spPr>
          <a:xfrm>
            <a:off x="466992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 type="body"/>
          </p:nvPr>
        </p:nvSpPr>
        <p:spPr>
          <a:xfrm>
            <a:off x="628560" y="413208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628560" y="413208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3" name="PlaceHolder 4"/>
          <p:cNvSpPr>
            <a:spLocks noGrp="1"/>
          </p:cNvSpPr>
          <p:nvPr>
            <p:ph type="body"/>
          </p:nvPr>
        </p:nvSpPr>
        <p:spPr>
          <a:xfrm>
            <a:off x="466992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4" name="PlaceHolder 5"/>
          <p:cNvSpPr>
            <a:spLocks noGrp="1"/>
          </p:cNvSpPr>
          <p:nvPr>
            <p:ph type="body"/>
          </p:nvPr>
        </p:nvSpPr>
        <p:spPr>
          <a:xfrm>
            <a:off x="62856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8" name="" descr=""/>
          <p:cNvPicPr/>
          <p:nvPr/>
        </p:nvPicPr>
        <p:blipFill>
          <a:blip r:embed="rId2"/>
          <a:stretch/>
        </p:blipFill>
        <p:spPr>
          <a:xfrm>
            <a:off x="1450800" y="1530720"/>
            <a:ext cx="6241680" cy="4980240"/>
          </a:xfrm>
          <a:prstGeom prst="rect">
            <a:avLst/>
          </a:prstGeom>
          <a:ln>
            <a:noFill/>
          </a:ln>
        </p:spPr>
      </p:pic>
      <p:pic>
        <p:nvPicPr>
          <p:cNvPr id="319" name="" descr=""/>
          <p:cNvPicPr/>
          <p:nvPr/>
        </p:nvPicPr>
        <p:blipFill>
          <a:blip r:embed="rId3"/>
          <a:stretch/>
        </p:blipFill>
        <p:spPr>
          <a:xfrm>
            <a:off x="1450800" y="1530720"/>
            <a:ext cx="6241680" cy="49802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3" name="PlaceHolder 2"/>
          <p:cNvSpPr>
            <a:spLocks noGrp="1"/>
          </p:cNvSpPr>
          <p:nvPr>
            <p:ph type="subTitle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28560" y="413208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subTitle"/>
          </p:nvPr>
        </p:nvSpPr>
        <p:spPr>
          <a:xfrm>
            <a:off x="628560" y="275760"/>
            <a:ext cx="7886520" cy="56566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2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PlaceHolder 3"/>
          <p:cNvSpPr>
            <a:spLocks noGrp="1"/>
          </p:cNvSpPr>
          <p:nvPr>
            <p:ph type="body"/>
          </p:nvPr>
        </p:nvSpPr>
        <p:spPr>
          <a:xfrm>
            <a:off x="62856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4" name="PlaceHolder 4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8" name="PlaceHolder 4"/>
          <p:cNvSpPr>
            <a:spLocks noGrp="1"/>
          </p:cNvSpPr>
          <p:nvPr>
            <p:ph type="body"/>
          </p:nvPr>
        </p:nvSpPr>
        <p:spPr>
          <a:xfrm>
            <a:off x="466992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PlaceHolder 4"/>
          <p:cNvSpPr>
            <a:spLocks noGrp="1"/>
          </p:cNvSpPr>
          <p:nvPr>
            <p:ph type="body"/>
          </p:nvPr>
        </p:nvSpPr>
        <p:spPr>
          <a:xfrm>
            <a:off x="628560" y="413208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 type="body"/>
          </p:nvPr>
        </p:nvSpPr>
        <p:spPr>
          <a:xfrm>
            <a:off x="628560" y="4132080"/>
            <a:ext cx="788652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8" name="PlaceHolder 3"/>
          <p:cNvSpPr>
            <a:spLocks noGrp="1"/>
          </p:cNvSpPr>
          <p:nvPr>
            <p:ph type="body"/>
          </p:nvPr>
        </p:nvSpPr>
        <p:spPr>
          <a:xfrm>
            <a:off x="4669920" y="153072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PlaceHolder 4"/>
          <p:cNvSpPr>
            <a:spLocks noGrp="1"/>
          </p:cNvSpPr>
          <p:nvPr>
            <p:ph type="body"/>
          </p:nvPr>
        </p:nvSpPr>
        <p:spPr>
          <a:xfrm>
            <a:off x="466992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0" name="PlaceHolder 5"/>
          <p:cNvSpPr>
            <a:spLocks noGrp="1"/>
          </p:cNvSpPr>
          <p:nvPr>
            <p:ph type="body"/>
          </p:nvPr>
        </p:nvSpPr>
        <p:spPr>
          <a:xfrm>
            <a:off x="628560" y="4132080"/>
            <a:ext cx="3848400" cy="237528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lIns="0" rIns="0" tIns="0" bIns="0" anchor="ctr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 lIns="0" rIns="0" tIns="0" bIns="0"/>
          <a:p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4" name="" descr=""/>
          <p:cNvPicPr/>
          <p:nvPr/>
        </p:nvPicPr>
        <p:blipFill>
          <a:blip r:embed="rId2"/>
          <a:stretch/>
        </p:blipFill>
        <p:spPr>
          <a:xfrm>
            <a:off x="1450800" y="1530720"/>
            <a:ext cx="6241680" cy="4980240"/>
          </a:xfrm>
          <a:prstGeom prst="rect">
            <a:avLst/>
          </a:prstGeom>
          <a:ln>
            <a:noFill/>
          </a:ln>
        </p:spPr>
      </p:pic>
      <p:pic>
        <p:nvPicPr>
          <p:cNvPr id="365" name="" descr=""/>
          <p:cNvPicPr/>
          <p:nvPr/>
        </p:nvPicPr>
        <p:blipFill>
          <a:blip r:embed="rId3"/>
          <a:stretch/>
        </p:blipFill>
        <p:spPr>
          <a:xfrm>
            <a:off x="1450800" y="1530720"/>
            <a:ext cx="6241680" cy="4980240"/>
          </a:xfrm>
          <a:prstGeom prst="rect">
            <a:avLst/>
          </a:prstGeom>
          <a:ln>
            <a:noFill/>
          </a:ln>
        </p:spPr>
      </p:pic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9.jpe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22.jpe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 flipH="1">
            <a:off x="8439840" y="6615000"/>
            <a:ext cx="703080" cy="28548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Google Shape;13;p1" descr=""/>
          <p:cNvPicPr/>
          <p:nvPr/>
        </p:nvPicPr>
        <p:blipFill>
          <a:blip r:embed="rId2"/>
          <a:srcRect l="86161" t="0" r="0" b="0"/>
          <a:stretch/>
        </p:blipFill>
        <p:spPr>
          <a:xfrm>
            <a:off x="0" y="6754320"/>
            <a:ext cx="9143640" cy="146520"/>
          </a:xfrm>
          <a:prstGeom prst="rect">
            <a:avLst/>
          </a:prstGeom>
          <a:ln>
            <a:noFill/>
          </a:ln>
        </p:spPr>
      </p:pic>
      <p:sp>
        <p:nvSpPr>
          <p:cNvPr id="2" name="CustomShape 2"/>
          <p:cNvSpPr/>
          <p:nvPr/>
        </p:nvSpPr>
        <p:spPr>
          <a:xfrm>
            <a:off x="1026720" y="360"/>
            <a:ext cx="8116920" cy="242280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CustomShape 3"/>
          <p:cNvSpPr/>
          <p:nvPr/>
        </p:nvSpPr>
        <p:spPr>
          <a:xfrm flipH="1" rot="10800000">
            <a:off x="1097280" y="480600"/>
            <a:ext cx="1097640" cy="47988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4"/>
          <p:cNvSpPr/>
          <p:nvPr/>
        </p:nvSpPr>
        <p:spPr>
          <a:xfrm>
            <a:off x="4650480" y="1114560"/>
            <a:ext cx="4318920" cy="21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s-AR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CFP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Programador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full-stack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CustomShape 5"/>
          <p:cNvSpPr/>
          <p:nvPr/>
        </p:nvSpPr>
        <p:spPr>
          <a:xfrm>
            <a:off x="-2880" y="0"/>
            <a:ext cx="9146520" cy="736200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6"/>
          <p:cNvSpPr/>
          <p:nvPr/>
        </p:nvSpPr>
        <p:spPr>
          <a:xfrm>
            <a:off x="1028160" y="0"/>
            <a:ext cx="8116920" cy="1247040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CustomShape 7"/>
          <p:cNvSpPr/>
          <p:nvPr/>
        </p:nvSpPr>
        <p:spPr>
          <a:xfrm flipH="1" rot="10800000">
            <a:off x="2222280" y="2301840"/>
            <a:ext cx="2220480" cy="2301120"/>
          </a:xfrm>
          <a:prstGeom prst="snip1Rect">
            <a:avLst>
              <a:gd name="adj" fmla="val 50000"/>
            </a:avLst>
          </a:prstGeom>
          <a:solidFill>
            <a:srgbClr val="5a3a9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CustomShape 8"/>
          <p:cNvSpPr/>
          <p:nvPr/>
        </p:nvSpPr>
        <p:spPr>
          <a:xfrm rot="10800000">
            <a:off x="8116200" y="6858000"/>
            <a:ext cx="8116920" cy="1783440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CustomShape 9"/>
          <p:cNvSpPr/>
          <p:nvPr/>
        </p:nvSpPr>
        <p:spPr>
          <a:xfrm flipH="1">
            <a:off x="6794640" y="4051440"/>
            <a:ext cx="2347920" cy="2804400"/>
          </a:xfrm>
          <a:prstGeom prst="snip1Rect">
            <a:avLst>
              <a:gd name="adj" fmla="val 50000"/>
            </a:avLst>
          </a:prstGeom>
          <a:solidFill>
            <a:srgbClr val="5a3a9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" name="CustomShape 10"/>
          <p:cNvSpPr/>
          <p:nvPr/>
        </p:nvSpPr>
        <p:spPr>
          <a:xfrm>
            <a:off x="1986120" y="1997640"/>
            <a:ext cx="4983840" cy="21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s-AR" sz="6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CFP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s-AR" sz="6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Programador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s-AR" sz="6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full-stack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11"/>
          <p:cNvSpPr>
            <a:spLocks noGrp="1"/>
          </p:cNvSpPr>
          <p:nvPr>
            <p:ph type="title"/>
          </p:nvPr>
        </p:nvSpPr>
        <p:spPr>
          <a:xfrm>
            <a:off x="92520" y="0"/>
            <a:ext cx="8961840" cy="807120"/>
          </a:xfrm>
          <a:prstGeom prst="rect">
            <a:avLst/>
          </a:prstGeom>
        </p:spPr>
        <p:txBody>
          <a:bodyPr anchor="b"/>
          <a:p>
            <a:pPr algn="ctr">
              <a:lnSpc>
                <a:spcPct val="90000"/>
              </a:lnSpc>
            </a:pPr>
            <a:r>
              <a:rPr b="1" lang="es-AR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1" lang="es-AR" sz="4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</p:txBody>
      </p:sp>
      <p:sp>
        <p:nvSpPr>
          <p:cNvPr id="12" name="PlaceHolder 1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CustomShape 1"/>
          <p:cNvSpPr/>
          <p:nvPr/>
        </p:nvSpPr>
        <p:spPr>
          <a:xfrm flipH="1">
            <a:off x="8439840" y="6615000"/>
            <a:ext cx="703080" cy="28548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8" name="Google Shape;13;p1" descr=""/>
          <p:cNvPicPr/>
          <p:nvPr/>
        </p:nvPicPr>
        <p:blipFill>
          <a:blip r:embed="rId2"/>
          <a:srcRect l="86161" t="0" r="0" b="0"/>
          <a:stretch/>
        </p:blipFill>
        <p:spPr>
          <a:xfrm>
            <a:off x="0" y="6754320"/>
            <a:ext cx="9143640" cy="146520"/>
          </a:xfrm>
          <a:prstGeom prst="rect">
            <a:avLst/>
          </a:prstGeom>
          <a:ln>
            <a:noFill/>
          </a:ln>
        </p:spPr>
      </p:pic>
      <p:sp>
        <p:nvSpPr>
          <p:cNvPr id="49" name="CustomShape 2"/>
          <p:cNvSpPr/>
          <p:nvPr/>
        </p:nvSpPr>
        <p:spPr>
          <a:xfrm>
            <a:off x="1026720" y="360"/>
            <a:ext cx="8116920" cy="242280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CustomShape 3"/>
          <p:cNvSpPr/>
          <p:nvPr/>
        </p:nvSpPr>
        <p:spPr>
          <a:xfrm flipH="1" rot="10800000">
            <a:off x="1097280" y="480600"/>
            <a:ext cx="1097640" cy="47988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" name="CustomShape 4"/>
          <p:cNvSpPr/>
          <p:nvPr/>
        </p:nvSpPr>
        <p:spPr>
          <a:xfrm>
            <a:off x="0" y="6755040"/>
            <a:ext cx="9143640" cy="145800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2" name="CustomShape 5"/>
          <p:cNvSpPr/>
          <p:nvPr/>
        </p:nvSpPr>
        <p:spPr>
          <a:xfrm flipH="1">
            <a:off x="8439840" y="6615000"/>
            <a:ext cx="703080" cy="285480"/>
          </a:xfrm>
          <a:prstGeom prst="snip1Rect">
            <a:avLst>
              <a:gd name="adj" fmla="val 50000"/>
            </a:avLst>
          </a:prstGeom>
          <a:solidFill>
            <a:srgbClr val="5a3a9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" name="PlaceHolder 6"/>
          <p:cNvSpPr>
            <a:spLocks noGrp="1"/>
          </p:cNvSpPr>
          <p:nvPr>
            <p:ph type="sldNum"/>
          </p:nvPr>
        </p:nvSpPr>
        <p:spPr>
          <a:xfrm>
            <a:off x="8587800" y="6575400"/>
            <a:ext cx="5562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3EAA3217-99CB-4B6E-B8A5-E15513FACDC6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4" name="PlaceHolder 7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s-AR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</p:txBody>
      </p:sp>
      <p:sp>
        <p:nvSpPr>
          <p:cNvPr id="55" name="CustomShape 8"/>
          <p:cNvSpPr/>
          <p:nvPr/>
        </p:nvSpPr>
        <p:spPr>
          <a:xfrm>
            <a:off x="1026720" y="360"/>
            <a:ext cx="8116920" cy="242280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CustomShape 9"/>
          <p:cNvSpPr/>
          <p:nvPr/>
        </p:nvSpPr>
        <p:spPr>
          <a:xfrm flipH="1" rot="10800000">
            <a:off x="1097280" y="480600"/>
            <a:ext cx="1097640" cy="479880"/>
          </a:xfrm>
          <a:prstGeom prst="snip1Rect">
            <a:avLst>
              <a:gd name="adj" fmla="val 50000"/>
            </a:avLst>
          </a:prstGeom>
          <a:solidFill>
            <a:srgbClr val="5a3a92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" name="CustomShape 10"/>
          <p:cNvSpPr/>
          <p:nvPr/>
        </p:nvSpPr>
        <p:spPr>
          <a:xfrm>
            <a:off x="60480" y="34560"/>
            <a:ext cx="916200" cy="43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s-A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CFP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11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/>
          <a:p>
            <a:pPr marL="432000" indent="-324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1" marL="864000" indent="-324000">
              <a:lnSpc>
                <a:spcPct val="9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2" marL="1296000" indent="-288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3" marL="1728000" indent="-216000">
              <a:lnSpc>
                <a:spcPct val="9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4" marL="2160000" indent="-216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5" marL="2592000" indent="-216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6" marL="3024000" indent="-216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 flipH="1">
            <a:off x="8439840" y="6615000"/>
            <a:ext cx="703080" cy="28548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94" name="Google Shape;13;p1" descr=""/>
          <p:cNvPicPr/>
          <p:nvPr/>
        </p:nvPicPr>
        <p:blipFill>
          <a:blip r:embed="rId2"/>
          <a:srcRect l="86161" t="0" r="0" b="0"/>
          <a:stretch/>
        </p:blipFill>
        <p:spPr>
          <a:xfrm>
            <a:off x="0" y="6754320"/>
            <a:ext cx="9143640" cy="146520"/>
          </a:xfrm>
          <a:prstGeom prst="rect">
            <a:avLst/>
          </a:prstGeom>
          <a:ln>
            <a:noFill/>
          </a:ln>
        </p:spPr>
      </p:pic>
      <p:sp>
        <p:nvSpPr>
          <p:cNvPr id="95" name="CustomShape 2"/>
          <p:cNvSpPr/>
          <p:nvPr/>
        </p:nvSpPr>
        <p:spPr>
          <a:xfrm>
            <a:off x="1026720" y="360"/>
            <a:ext cx="8116920" cy="242280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3"/>
          <p:cNvSpPr/>
          <p:nvPr/>
        </p:nvSpPr>
        <p:spPr>
          <a:xfrm flipH="1" rot="10800000">
            <a:off x="1097280" y="480600"/>
            <a:ext cx="1097640" cy="47988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4"/>
          <p:cNvSpPr/>
          <p:nvPr/>
        </p:nvSpPr>
        <p:spPr>
          <a:xfrm flipH="1" rot="10800000">
            <a:off x="2222280" y="2301840"/>
            <a:ext cx="2220480" cy="230112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CustomShape 5"/>
          <p:cNvSpPr/>
          <p:nvPr/>
        </p:nvSpPr>
        <p:spPr>
          <a:xfrm>
            <a:off x="1028160" y="0"/>
            <a:ext cx="8116920" cy="124704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CustomShape 6"/>
          <p:cNvSpPr/>
          <p:nvPr/>
        </p:nvSpPr>
        <p:spPr>
          <a:xfrm rot="10800000">
            <a:off x="8116200" y="6858000"/>
            <a:ext cx="8116920" cy="178344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CustomShape 7"/>
          <p:cNvSpPr/>
          <p:nvPr/>
        </p:nvSpPr>
        <p:spPr>
          <a:xfrm flipH="1">
            <a:off x="6794640" y="4051440"/>
            <a:ext cx="2347920" cy="280440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1" name="CustomShape 8"/>
          <p:cNvSpPr/>
          <p:nvPr/>
        </p:nvSpPr>
        <p:spPr>
          <a:xfrm>
            <a:off x="1986120" y="1997640"/>
            <a:ext cx="4983840" cy="21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s-AR" sz="6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CFP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s-AR" sz="6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Programador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s-AR" sz="6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full-stack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9"/>
          <p:cNvSpPr>
            <a:spLocks noGrp="1"/>
          </p:cNvSpPr>
          <p:nvPr>
            <p:ph type="title"/>
          </p:nvPr>
        </p:nvSpPr>
        <p:spPr>
          <a:xfrm>
            <a:off x="92520" y="0"/>
            <a:ext cx="8961840" cy="807120"/>
          </a:xfrm>
          <a:prstGeom prst="rect">
            <a:avLst/>
          </a:prstGeom>
        </p:spPr>
        <p:txBody>
          <a:bodyPr anchor="b"/>
          <a:p>
            <a:pPr algn="ctr">
              <a:lnSpc>
                <a:spcPct val="90000"/>
              </a:lnSpc>
            </a:pPr>
            <a:r>
              <a:rPr b="1" lang="es-AR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1" lang="es-AR" sz="4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</p:txBody>
      </p:sp>
      <p:sp>
        <p:nvSpPr>
          <p:cNvPr id="103" name="PlaceHolder 10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 flipH="1">
            <a:off x="8439840" y="6615000"/>
            <a:ext cx="703080" cy="28548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9" name="Google Shape;13;p1" descr=""/>
          <p:cNvPicPr/>
          <p:nvPr/>
        </p:nvPicPr>
        <p:blipFill>
          <a:blip r:embed="rId2"/>
          <a:srcRect l="86161" t="0" r="0" b="0"/>
          <a:stretch/>
        </p:blipFill>
        <p:spPr>
          <a:xfrm>
            <a:off x="0" y="6754320"/>
            <a:ext cx="9143640" cy="146520"/>
          </a:xfrm>
          <a:prstGeom prst="rect">
            <a:avLst/>
          </a:prstGeom>
          <a:ln>
            <a:noFill/>
          </a:ln>
        </p:spPr>
      </p:pic>
      <p:sp>
        <p:nvSpPr>
          <p:cNvPr id="140" name="CustomShape 2"/>
          <p:cNvSpPr/>
          <p:nvPr/>
        </p:nvSpPr>
        <p:spPr>
          <a:xfrm>
            <a:off x="1026720" y="360"/>
            <a:ext cx="8116920" cy="242280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CustomShape 3"/>
          <p:cNvSpPr/>
          <p:nvPr/>
        </p:nvSpPr>
        <p:spPr>
          <a:xfrm flipH="1" rot="10800000">
            <a:off x="1097280" y="480600"/>
            <a:ext cx="1097640" cy="47988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4"/>
          <p:cNvSpPr/>
          <p:nvPr/>
        </p:nvSpPr>
        <p:spPr>
          <a:xfrm>
            <a:off x="0" y="6755040"/>
            <a:ext cx="9143640" cy="1458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5"/>
          <p:cNvSpPr/>
          <p:nvPr/>
        </p:nvSpPr>
        <p:spPr>
          <a:xfrm flipH="1">
            <a:off x="8439840" y="6615000"/>
            <a:ext cx="703080" cy="28548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PlaceHolder 6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s-AR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</p:txBody>
      </p:sp>
      <p:sp>
        <p:nvSpPr>
          <p:cNvPr id="145" name="PlaceHolder 7"/>
          <p:cNvSpPr>
            <a:spLocks noGrp="1"/>
          </p:cNvSpPr>
          <p:nvPr>
            <p:ph type="sldNum"/>
          </p:nvPr>
        </p:nvSpPr>
        <p:spPr>
          <a:xfrm>
            <a:off x="8587800" y="6575400"/>
            <a:ext cx="5562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AC363E0A-4B9B-424E-9C70-ACFAB44A7651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6" name="CustomShape 8"/>
          <p:cNvSpPr/>
          <p:nvPr/>
        </p:nvSpPr>
        <p:spPr>
          <a:xfrm>
            <a:off x="1026720" y="360"/>
            <a:ext cx="8116920" cy="24228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9"/>
          <p:cNvSpPr/>
          <p:nvPr/>
        </p:nvSpPr>
        <p:spPr>
          <a:xfrm flipH="1" rot="10800000">
            <a:off x="1097280" y="480600"/>
            <a:ext cx="1097640" cy="479880"/>
          </a:xfrm>
          <a:prstGeom prst="snip1Rect">
            <a:avLst>
              <a:gd name="adj" fmla="val 50000"/>
            </a:avLst>
          </a:prstGeom>
          <a:solidFill>
            <a:srgbClr val="1dc1d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CustomShape 10"/>
          <p:cNvSpPr/>
          <p:nvPr/>
        </p:nvSpPr>
        <p:spPr>
          <a:xfrm>
            <a:off x="60480" y="34560"/>
            <a:ext cx="916200" cy="43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s-A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CFP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11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/>
          <a:p>
            <a:pPr marL="432000" indent="-324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1" marL="864000" indent="-324000">
              <a:lnSpc>
                <a:spcPct val="9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2" marL="1296000" indent="-288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3" marL="1728000" indent="-216000">
              <a:lnSpc>
                <a:spcPct val="9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4" marL="2160000" indent="-216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5" marL="2592000" indent="-216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6" marL="3024000" indent="-216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 flipH="1">
            <a:off x="8439840" y="6615000"/>
            <a:ext cx="703080" cy="28548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5" name="Google Shape;13;p1" descr=""/>
          <p:cNvPicPr/>
          <p:nvPr/>
        </p:nvPicPr>
        <p:blipFill>
          <a:blip r:embed="rId2"/>
          <a:srcRect l="86161" t="0" r="0" b="0"/>
          <a:stretch/>
        </p:blipFill>
        <p:spPr>
          <a:xfrm>
            <a:off x="0" y="6754320"/>
            <a:ext cx="9143640" cy="146520"/>
          </a:xfrm>
          <a:prstGeom prst="rect">
            <a:avLst/>
          </a:prstGeom>
          <a:ln>
            <a:noFill/>
          </a:ln>
        </p:spPr>
      </p:pic>
      <p:sp>
        <p:nvSpPr>
          <p:cNvPr id="186" name="CustomShape 2"/>
          <p:cNvSpPr/>
          <p:nvPr/>
        </p:nvSpPr>
        <p:spPr>
          <a:xfrm>
            <a:off x="1026720" y="360"/>
            <a:ext cx="8116920" cy="242280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3"/>
          <p:cNvSpPr/>
          <p:nvPr/>
        </p:nvSpPr>
        <p:spPr>
          <a:xfrm flipH="1" rot="10800000">
            <a:off x="1097280" y="480600"/>
            <a:ext cx="1097640" cy="47988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4"/>
          <p:cNvSpPr/>
          <p:nvPr/>
        </p:nvSpPr>
        <p:spPr>
          <a:xfrm flipH="1" rot="10800000">
            <a:off x="2222280" y="2301840"/>
            <a:ext cx="2220480" cy="2301120"/>
          </a:xfrm>
          <a:prstGeom prst="snip1Rect">
            <a:avLst>
              <a:gd name="adj" fmla="val 50000"/>
            </a:avLst>
          </a:prstGeom>
          <a:solidFill>
            <a:srgbClr val="f25b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5"/>
          <p:cNvSpPr/>
          <p:nvPr/>
        </p:nvSpPr>
        <p:spPr>
          <a:xfrm>
            <a:off x="1028160" y="0"/>
            <a:ext cx="8116920" cy="1247040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6"/>
          <p:cNvSpPr/>
          <p:nvPr/>
        </p:nvSpPr>
        <p:spPr>
          <a:xfrm rot="10800000">
            <a:off x="8116200" y="6858000"/>
            <a:ext cx="8116920" cy="1783440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7"/>
          <p:cNvSpPr/>
          <p:nvPr/>
        </p:nvSpPr>
        <p:spPr>
          <a:xfrm flipH="1">
            <a:off x="6794640" y="4051440"/>
            <a:ext cx="2347920" cy="2804400"/>
          </a:xfrm>
          <a:prstGeom prst="snip1Rect">
            <a:avLst>
              <a:gd name="adj" fmla="val 50000"/>
            </a:avLst>
          </a:prstGeom>
          <a:solidFill>
            <a:srgbClr val="f25b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8"/>
          <p:cNvSpPr/>
          <p:nvPr/>
        </p:nvSpPr>
        <p:spPr>
          <a:xfrm>
            <a:off x="1986120" y="1997640"/>
            <a:ext cx="4983840" cy="21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s-AR" sz="6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CFP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s-AR" sz="6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Programador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s-AR" sz="6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full-stack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PlaceHolder 9"/>
          <p:cNvSpPr>
            <a:spLocks noGrp="1"/>
          </p:cNvSpPr>
          <p:nvPr>
            <p:ph type="title"/>
          </p:nvPr>
        </p:nvSpPr>
        <p:spPr>
          <a:xfrm>
            <a:off x="92520" y="0"/>
            <a:ext cx="8961840" cy="807120"/>
          </a:xfrm>
          <a:prstGeom prst="rect">
            <a:avLst/>
          </a:prstGeom>
        </p:spPr>
        <p:txBody>
          <a:bodyPr anchor="b"/>
          <a:p>
            <a:pPr algn="ctr">
              <a:lnSpc>
                <a:spcPct val="90000"/>
              </a:lnSpc>
            </a:pPr>
            <a:r>
              <a:rPr b="1" lang="es-AR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1" lang="es-AR" sz="4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</p:txBody>
      </p:sp>
      <p:sp>
        <p:nvSpPr>
          <p:cNvPr id="194" name="PlaceHolder 10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 flipH="1">
            <a:off x="8439840" y="6615000"/>
            <a:ext cx="703080" cy="28548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0" name="Google Shape;13;p1" descr=""/>
          <p:cNvPicPr/>
          <p:nvPr/>
        </p:nvPicPr>
        <p:blipFill>
          <a:blip r:embed="rId2"/>
          <a:srcRect l="86161" t="0" r="0" b="0"/>
          <a:stretch/>
        </p:blipFill>
        <p:spPr>
          <a:xfrm>
            <a:off x="0" y="6754320"/>
            <a:ext cx="9143640" cy="146520"/>
          </a:xfrm>
          <a:prstGeom prst="rect">
            <a:avLst/>
          </a:prstGeom>
          <a:ln>
            <a:noFill/>
          </a:ln>
        </p:spPr>
      </p:pic>
      <p:sp>
        <p:nvSpPr>
          <p:cNvPr id="231" name="CustomShape 2"/>
          <p:cNvSpPr/>
          <p:nvPr/>
        </p:nvSpPr>
        <p:spPr>
          <a:xfrm>
            <a:off x="1026720" y="360"/>
            <a:ext cx="8116920" cy="242280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3"/>
          <p:cNvSpPr/>
          <p:nvPr/>
        </p:nvSpPr>
        <p:spPr>
          <a:xfrm flipH="1" rot="10800000">
            <a:off x="1097280" y="480600"/>
            <a:ext cx="1097640" cy="47988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4"/>
          <p:cNvSpPr/>
          <p:nvPr/>
        </p:nvSpPr>
        <p:spPr>
          <a:xfrm>
            <a:off x="0" y="6755040"/>
            <a:ext cx="9143640" cy="145800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5"/>
          <p:cNvSpPr/>
          <p:nvPr/>
        </p:nvSpPr>
        <p:spPr>
          <a:xfrm flipH="1">
            <a:off x="8439840" y="6615000"/>
            <a:ext cx="703080" cy="285480"/>
          </a:xfrm>
          <a:prstGeom prst="snip1Rect">
            <a:avLst>
              <a:gd name="adj" fmla="val 50000"/>
            </a:avLst>
          </a:prstGeom>
          <a:solidFill>
            <a:srgbClr val="f25b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PlaceHolder 6"/>
          <p:cNvSpPr>
            <a:spLocks noGrp="1"/>
          </p:cNvSpPr>
          <p:nvPr>
            <p:ph type="sldNum"/>
          </p:nvPr>
        </p:nvSpPr>
        <p:spPr>
          <a:xfrm>
            <a:off x="8587800" y="6575400"/>
            <a:ext cx="55620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E50C9A60-A917-44F9-8008-16B813B96417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36" name="PlaceHolder 7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s-AR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</p:txBody>
      </p:sp>
      <p:sp>
        <p:nvSpPr>
          <p:cNvPr id="237" name="CustomShape 8"/>
          <p:cNvSpPr/>
          <p:nvPr/>
        </p:nvSpPr>
        <p:spPr>
          <a:xfrm>
            <a:off x="1026720" y="360"/>
            <a:ext cx="8116920" cy="242280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CustomShape 9"/>
          <p:cNvSpPr/>
          <p:nvPr/>
        </p:nvSpPr>
        <p:spPr>
          <a:xfrm flipH="1" rot="10800000">
            <a:off x="1097280" y="480600"/>
            <a:ext cx="1097640" cy="479880"/>
          </a:xfrm>
          <a:prstGeom prst="snip1Rect">
            <a:avLst>
              <a:gd name="adj" fmla="val 50000"/>
            </a:avLst>
          </a:prstGeom>
          <a:solidFill>
            <a:srgbClr val="f25b2c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CustomShape 10"/>
          <p:cNvSpPr/>
          <p:nvPr/>
        </p:nvSpPr>
        <p:spPr>
          <a:xfrm>
            <a:off x="60480" y="34560"/>
            <a:ext cx="916200" cy="43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s-A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CFP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0" name="PlaceHolder 11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/>
          <a:p>
            <a:pPr marL="432000" indent="-324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1" marL="864000" indent="-324000">
              <a:lnSpc>
                <a:spcPct val="9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2" marL="1296000" indent="-288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3" marL="1728000" indent="-216000">
              <a:lnSpc>
                <a:spcPct val="9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4" marL="2160000" indent="-216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5" marL="2592000" indent="-216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6" marL="3024000" indent="-216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 flipH="1">
            <a:off x="8439840" y="6615000"/>
            <a:ext cx="703080" cy="28548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6" name="Google Shape;13;p1" descr=""/>
          <p:cNvPicPr/>
          <p:nvPr/>
        </p:nvPicPr>
        <p:blipFill>
          <a:blip r:embed="rId2"/>
          <a:srcRect l="86161" t="0" r="0" b="0"/>
          <a:stretch/>
        </p:blipFill>
        <p:spPr>
          <a:xfrm>
            <a:off x="0" y="6754320"/>
            <a:ext cx="9143640" cy="146520"/>
          </a:xfrm>
          <a:prstGeom prst="rect">
            <a:avLst/>
          </a:prstGeom>
          <a:ln>
            <a:noFill/>
          </a:ln>
        </p:spPr>
      </p:pic>
      <p:sp>
        <p:nvSpPr>
          <p:cNvPr id="277" name="CustomShape 2"/>
          <p:cNvSpPr/>
          <p:nvPr/>
        </p:nvSpPr>
        <p:spPr>
          <a:xfrm>
            <a:off x="1026720" y="360"/>
            <a:ext cx="8116920" cy="242280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CustomShape 3"/>
          <p:cNvSpPr/>
          <p:nvPr/>
        </p:nvSpPr>
        <p:spPr>
          <a:xfrm flipH="1" rot="10800000">
            <a:off x="1097280" y="480600"/>
            <a:ext cx="1097640" cy="47988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4"/>
          <p:cNvSpPr/>
          <p:nvPr/>
        </p:nvSpPr>
        <p:spPr>
          <a:xfrm flipH="1" rot="10800000">
            <a:off x="2222280" y="2301840"/>
            <a:ext cx="2220480" cy="2301120"/>
          </a:xfrm>
          <a:prstGeom prst="snip1Rect">
            <a:avLst>
              <a:gd name="adj" fmla="val 50000"/>
            </a:avLst>
          </a:prstGeom>
          <a:solidFill>
            <a:srgbClr val="ef344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0" name="CustomShape 5"/>
          <p:cNvSpPr/>
          <p:nvPr/>
        </p:nvSpPr>
        <p:spPr>
          <a:xfrm>
            <a:off x="1028160" y="0"/>
            <a:ext cx="8116920" cy="1247040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6"/>
          <p:cNvSpPr/>
          <p:nvPr/>
        </p:nvSpPr>
        <p:spPr>
          <a:xfrm rot="10800000">
            <a:off x="8116200" y="6858000"/>
            <a:ext cx="8116920" cy="1783440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7"/>
          <p:cNvSpPr/>
          <p:nvPr/>
        </p:nvSpPr>
        <p:spPr>
          <a:xfrm flipH="1">
            <a:off x="6794640" y="4051440"/>
            <a:ext cx="2347920" cy="2804400"/>
          </a:xfrm>
          <a:prstGeom prst="snip1Rect">
            <a:avLst>
              <a:gd name="adj" fmla="val 50000"/>
            </a:avLst>
          </a:prstGeom>
          <a:solidFill>
            <a:srgbClr val="ef344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8"/>
          <p:cNvSpPr/>
          <p:nvPr/>
        </p:nvSpPr>
        <p:spPr>
          <a:xfrm>
            <a:off x="1986120" y="1997640"/>
            <a:ext cx="4983840" cy="212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s-AR" sz="6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CFP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s-AR" sz="6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Programador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s-AR" sz="6000" spc="-1" strike="noStrike">
                <a:solidFill>
                  <a:srgbClr val="4472c4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full-stack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PlaceHolder 9"/>
          <p:cNvSpPr>
            <a:spLocks noGrp="1"/>
          </p:cNvSpPr>
          <p:nvPr>
            <p:ph type="title"/>
          </p:nvPr>
        </p:nvSpPr>
        <p:spPr>
          <a:xfrm>
            <a:off x="92520" y="0"/>
            <a:ext cx="8961840" cy="807120"/>
          </a:xfrm>
          <a:prstGeom prst="rect">
            <a:avLst/>
          </a:prstGeom>
        </p:spPr>
        <p:txBody>
          <a:bodyPr anchor="b"/>
          <a:p>
            <a:pPr algn="ctr">
              <a:lnSpc>
                <a:spcPct val="90000"/>
              </a:lnSpc>
            </a:pPr>
            <a:r>
              <a:rPr b="1" lang="es-AR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1" lang="es-AR" sz="4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</p:txBody>
      </p:sp>
      <p:sp>
        <p:nvSpPr>
          <p:cNvPr id="285" name="PlaceHolder 10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s-A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 flipH="1">
            <a:off x="8439840" y="6615000"/>
            <a:ext cx="703080" cy="28548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21" name="Google Shape;13;p1" descr=""/>
          <p:cNvPicPr/>
          <p:nvPr/>
        </p:nvPicPr>
        <p:blipFill>
          <a:blip r:embed="rId2"/>
          <a:srcRect l="86161" t="0" r="0" b="0"/>
          <a:stretch/>
        </p:blipFill>
        <p:spPr>
          <a:xfrm>
            <a:off x="0" y="6754320"/>
            <a:ext cx="9143640" cy="146520"/>
          </a:xfrm>
          <a:prstGeom prst="rect">
            <a:avLst/>
          </a:prstGeom>
          <a:ln>
            <a:noFill/>
          </a:ln>
        </p:spPr>
      </p:pic>
      <p:sp>
        <p:nvSpPr>
          <p:cNvPr id="322" name="CustomShape 2"/>
          <p:cNvSpPr/>
          <p:nvPr/>
        </p:nvSpPr>
        <p:spPr>
          <a:xfrm>
            <a:off x="1026720" y="360"/>
            <a:ext cx="8116920" cy="242280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CustomShape 3"/>
          <p:cNvSpPr/>
          <p:nvPr/>
        </p:nvSpPr>
        <p:spPr>
          <a:xfrm flipH="1" rot="10800000">
            <a:off x="1097280" y="480600"/>
            <a:ext cx="1097640" cy="479880"/>
          </a:xfrm>
          <a:prstGeom prst="snip1Rect">
            <a:avLst>
              <a:gd name="adj" fmla="val 50000"/>
            </a:avLst>
          </a:prstGeom>
          <a:solidFill>
            <a:srgbClr val="0195d6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PlaceHolder 4"/>
          <p:cNvSpPr>
            <a:spLocks noGrp="1"/>
          </p:cNvSpPr>
          <p:nvPr>
            <p:ph type="title"/>
          </p:nvPr>
        </p:nvSpPr>
        <p:spPr>
          <a:xfrm>
            <a:off x="628560" y="275760"/>
            <a:ext cx="7886520" cy="122004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s-AR" sz="4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</p:txBody>
      </p:sp>
      <p:sp>
        <p:nvSpPr>
          <p:cNvPr id="325" name="CustomShape 5"/>
          <p:cNvSpPr/>
          <p:nvPr/>
        </p:nvSpPr>
        <p:spPr>
          <a:xfrm>
            <a:off x="1026720" y="360"/>
            <a:ext cx="8116920" cy="242280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6" name="CustomShape 6"/>
          <p:cNvSpPr/>
          <p:nvPr/>
        </p:nvSpPr>
        <p:spPr>
          <a:xfrm flipH="1" rot="10800000">
            <a:off x="1097280" y="480600"/>
            <a:ext cx="1097640" cy="479880"/>
          </a:xfrm>
          <a:prstGeom prst="snip1Rect">
            <a:avLst>
              <a:gd name="adj" fmla="val 50000"/>
            </a:avLst>
          </a:prstGeom>
          <a:solidFill>
            <a:srgbClr val="ef344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7" name="CustomShape 7"/>
          <p:cNvSpPr/>
          <p:nvPr/>
        </p:nvSpPr>
        <p:spPr>
          <a:xfrm>
            <a:off x="60480" y="34560"/>
            <a:ext cx="916200" cy="43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 algn="ctr">
              <a:lnSpc>
                <a:spcPct val="100000"/>
              </a:lnSpc>
            </a:pPr>
            <a:r>
              <a:rPr b="1" lang="es-AR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CFP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8" name="CustomShape 8"/>
          <p:cNvSpPr/>
          <p:nvPr/>
        </p:nvSpPr>
        <p:spPr>
          <a:xfrm>
            <a:off x="0" y="6755040"/>
            <a:ext cx="9143640" cy="145800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9" name="CustomShape 9"/>
          <p:cNvSpPr/>
          <p:nvPr/>
        </p:nvSpPr>
        <p:spPr>
          <a:xfrm flipH="1">
            <a:off x="8439840" y="6615000"/>
            <a:ext cx="703080" cy="285480"/>
          </a:xfrm>
          <a:prstGeom prst="snip1Rect">
            <a:avLst>
              <a:gd name="adj" fmla="val 50000"/>
            </a:avLst>
          </a:prstGeom>
          <a:solidFill>
            <a:srgbClr val="ef344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0" name="PlaceHolder 10"/>
          <p:cNvSpPr>
            <a:spLocks noGrp="1"/>
          </p:cNvSpPr>
          <p:nvPr>
            <p:ph type="sldNum"/>
          </p:nvPr>
        </p:nvSpPr>
        <p:spPr>
          <a:xfrm>
            <a:off x="8515440" y="6575400"/>
            <a:ext cx="6285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74670323-6EDA-4748-85C3-5142486E7419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31" name="PlaceHolder 11"/>
          <p:cNvSpPr>
            <a:spLocks noGrp="1"/>
          </p:cNvSpPr>
          <p:nvPr>
            <p:ph type="body"/>
          </p:nvPr>
        </p:nvSpPr>
        <p:spPr>
          <a:xfrm>
            <a:off x="628560" y="1530720"/>
            <a:ext cx="7886520" cy="4980240"/>
          </a:xfrm>
          <a:prstGeom prst="rect">
            <a:avLst/>
          </a:prstGeom>
        </p:spPr>
        <p:txBody>
          <a:bodyPr/>
          <a:p>
            <a:pPr marL="432000" indent="-324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1" marL="864000" indent="-324000">
              <a:lnSpc>
                <a:spcPct val="9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2" marL="1296000" indent="-288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3" marL="1728000" indent="-216000">
              <a:lnSpc>
                <a:spcPct val="9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4" marL="2160000" indent="-216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5" marL="2592000" indent="-216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  <a:p>
            <a:pPr lvl="6" marL="3024000" indent="-216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s-A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  <a:ea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3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3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3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3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3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3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3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slideLayout" Target="../slideLayouts/slideLayout3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3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3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3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3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3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3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62.jpeg"/><Relationship Id="rId2" Type="http://schemas.openxmlformats.org/officeDocument/2006/relationships/slideLayout" Target="../slideLayouts/slideLayout3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3.jpeg"/><Relationship Id="rId2" Type="http://schemas.openxmlformats.org/officeDocument/2006/relationships/slideLayout" Target="../slideLayouts/slideLayout37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64.jpeg"/><Relationship Id="rId2" Type="http://schemas.openxmlformats.org/officeDocument/2006/relationships/slideLayout" Target="../slideLayouts/slideLayout3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65.jpeg"/><Relationship Id="rId2" Type="http://schemas.openxmlformats.org/officeDocument/2006/relationships/slideLayout" Target="../slideLayouts/slideLayout37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66.jpeg"/><Relationship Id="rId2" Type="http://schemas.openxmlformats.org/officeDocument/2006/relationships/slideLayout" Target="../slideLayouts/slideLayout37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37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37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3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37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37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image" Target="../media/image74.png"/><Relationship Id="rId3" Type="http://schemas.openxmlformats.org/officeDocument/2006/relationships/slideLayout" Target="../slideLayouts/slideLayout37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37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37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37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37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3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png"/><Relationship Id="rId3" Type="http://schemas.openxmlformats.org/officeDocument/2006/relationships/slideLayout" Target="../slideLayouts/slideLayout6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61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6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slideLayout" Target="../slideLayouts/slideLayout61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slideLayout" Target="../slideLayouts/slideLayout6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extShape 1"/>
          <p:cNvSpPr txBox="1"/>
          <p:nvPr/>
        </p:nvSpPr>
        <p:spPr>
          <a:xfrm>
            <a:off x="92520" y="0"/>
            <a:ext cx="8961840" cy="8071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1" lang="es-AR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Técnicas de Programación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2" name="TextShape 2"/>
          <p:cNvSpPr txBox="1"/>
          <p:nvPr/>
        </p:nvSpPr>
        <p:spPr>
          <a:xfrm>
            <a:off x="0" y="5416200"/>
            <a:ext cx="9146520" cy="549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90000"/>
              </a:lnSpc>
            </a:pPr>
            <a:r>
              <a:rPr b="1" i="1" lang="es-AR" sz="296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Ámbito Variable, Legibilidad, Arreglos (Repaso)</a:t>
            </a:r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Sumar Arreglos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4" name="TextShape 2"/>
          <p:cNvSpPr txBox="1"/>
          <p:nvPr/>
        </p:nvSpPr>
        <p:spPr>
          <a:xfrm>
            <a:off x="628560" y="2160000"/>
            <a:ext cx="78865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 algn="just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Sumar los elementos de cada una de las posiciones de dos vectores y guardar el resultado en otro vector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El arreglo tiene dimensión 6 y los números de los dos vectores los carga el usuario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50400">
              <a:lnSpc>
                <a:spcPct val="90000"/>
              </a:lnSpc>
            </a:pP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5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E4837E1A-3D90-4FDC-8DCE-3ADFEAF92C78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416" name="Google Shape;289;p33" descr=""/>
          <p:cNvPicPr/>
          <p:nvPr/>
        </p:nvPicPr>
        <p:blipFill>
          <a:blip r:embed="rId1"/>
          <a:srcRect l="0" t="-35" r="-31" b="7227"/>
          <a:stretch/>
        </p:blipFill>
        <p:spPr>
          <a:xfrm>
            <a:off x="5004000" y="3761280"/>
            <a:ext cx="4139640" cy="2879640"/>
          </a:xfrm>
          <a:prstGeom prst="rect">
            <a:avLst/>
          </a:prstGeom>
          <a:ln>
            <a:noFill/>
          </a:ln>
        </p:spPr>
      </p:pic>
      <p:sp>
        <p:nvSpPr>
          <p:cNvPr id="417" name="CustomShape 4"/>
          <p:cNvSpPr/>
          <p:nvPr/>
        </p:nvSpPr>
        <p:spPr>
          <a:xfrm>
            <a:off x="244080" y="4129920"/>
            <a:ext cx="4515480" cy="193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s-AR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Ejemplo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: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v1 = 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1, 3, 7, 9, 9, 5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v2 = 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6, 9, 2, 5, 9, 4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vSuma = 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7, 12, 9, 14, 18, 9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Sumar Arreglos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9" name="TextShape 2"/>
          <p:cNvSpPr txBox="1"/>
          <p:nvPr/>
        </p:nvSpPr>
        <p:spPr>
          <a:xfrm>
            <a:off x="628560" y="2160000"/>
            <a:ext cx="78865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1) Definir las variables: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0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069E3BEC-3ABF-4A31-80BE-9BD86FF5CD1E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1" name="CustomShape 4"/>
          <p:cNvSpPr/>
          <p:nvPr/>
        </p:nvSpPr>
        <p:spPr>
          <a:xfrm>
            <a:off x="1271520" y="3498120"/>
            <a:ext cx="4639680" cy="220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readlineSync = require('readline-sync');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v1=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new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Array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v2=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new Array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vSuma=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new Array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22" name="Google Shape;299;p34" descr=""/>
          <p:cNvPicPr/>
          <p:nvPr/>
        </p:nvPicPr>
        <p:blipFill>
          <a:blip r:embed="rId1"/>
          <a:srcRect l="0" t="-35" r="-31" b="7227"/>
          <a:stretch/>
        </p:blipFill>
        <p:spPr>
          <a:xfrm>
            <a:off x="5998320" y="4915080"/>
            <a:ext cx="3145320" cy="1701360"/>
          </a:xfrm>
          <a:prstGeom prst="rect">
            <a:avLst/>
          </a:prstGeom>
          <a:ln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Sumar Arreglos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4" name="TextShape 2"/>
          <p:cNvSpPr txBox="1"/>
          <p:nvPr/>
        </p:nvSpPr>
        <p:spPr>
          <a:xfrm>
            <a:off x="628560" y="2160000"/>
            <a:ext cx="78865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2) Cargar los valores: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5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3FA1B9F2-9BAF-4EF7-9825-A09F6E5A96FD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426" name="Google Shape;307;p35" descr=""/>
          <p:cNvPicPr/>
          <p:nvPr/>
        </p:nvPicPr>
        <p:blipFill>
          <a:blip r:embed="rId1"/>
          <a:srcRect l="0" t="-35" r="-31" b="7227"/>
          <a:stretch/>
        </p:blipFill>
        <p:spPr>
          <a:xfrm>
            <a:off x="6697800" y="4911120"/>
            <a:ext cx="2445840" cy="1701360"/>
          </a:xfrm>
          <a:prstGeom prst="rect">
            <a:avLst/>
          </a:prstGeom>
          <a:ln>
            <a:noFill/>
          </a:ln>
        </p:spPr>
      </p:pic>
      <p:sp>
        <p:nvSpPr>
          <p:cNvPr id="427" name="CustomShape 4"/>
          <p:cNvSpPr/>
          <p:nvPr/>
        </p:nvSpPr>
        <p:spPr>
          <a:xfrm>
            <a:off x="628560" y="2837160"/>
            <a:ext cx="6990120" cy="324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i="1" lang="es-AR" sz="1400" spc="-1" strike="noStrike">
                <a:solidFill>
                  <a:srgbClr val="96969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//Cargo el vector v1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 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0;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indice&lt;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indice++)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v1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= readlineSync.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questionInt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el valor de v1["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"]: 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s-AR" sz="1400" spc="-1" strike="noStrike">
                <a:solidFill>
                  <a:srgbClr val="96969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//Cargo el vector v2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 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0;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indice&lt;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indice++)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v2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= readlineSync.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questionInt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el valor de v2["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"]: 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Sumar Arreglos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9" name="TextShape 2"/>
          <p:cNvSpPr txBox="1"/>
          <p:nvPr/>
        </p:nvSpPr>
        <p:spPr>
          <a:xfrm>
            <a:off x="628560" y="2160000"/>
            <a:ext cx="78865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3) Sumar los valores: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0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CA688AC2-E04F-4593-99B0-12763E2C9723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431" name="Google Shape;316;p36" descr=""/>
          <p:cNvPicPr/>
          <p:nvPr/>
        </p:nvPicPr>
        <p:blipFill>
          <a:blip r:embed="rId1"/>
          <a:srcRect l="0" t="-35" r="-31" b="7227"/>
          <a:stretch/>
        </p:blipFill>
        <p:spPr>
          <a:xfrm>
            <a:off x="6697800" y="4915080"/>
            <a:ext cx="2445840" cy="1701360"/>
          </a:xfrm>
          <a:prstGeom prst="rect">
            <a:avLst/>
          </a:prstGeom>
          <a:ln>
            <a:noFill/>
          </a:ln>
        </p:spPr>
      </p:pic>
      <p:sp>
        <p:nvSpPr>
          <p:cNvPr id="432" name="CustomShape 4"/>
          <p:cNvSpPr/>
          <p:nvPr/>
        </p:nvSpPr>
        <p:spPr>
          <a:xfrm>
            <a:off x="732960" y="2887920"/>
            <a:ext cx="5298480" cy="215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i="1" lang="es-AR" sz="1400" spc="-1" strike="noStrike">
                <a:solidFill>
                  <a:srgbClr val="96969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//Sumo los valores y muestro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 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0;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indice&lt;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indice++)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vSuma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v1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v2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console.log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"vSuma["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"]="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vSuma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Sumar Arreglos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4" name="TextShape 2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8BBA148A-919D-4731-806F-F986842C2170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435" name="Google Shape;324;p37" descr=""/>
          <p:cNvPicPr/>
          <p:nvPr/>
        </p:nvPicPr>
        <p:blipFill>
          <a:blip r:embed="rId1"/>
          <a:srcRect l="0" t="-35" r="-31" b="7227"/>
          <a:stretch/>
        </p:blipFill>
        <p:spPr>
          <a:xfrm>
            <a:off x="6697800" y="4873680"/>
            <a:ext cx="2445840" cy="1701360"/>
          </a:xfrm>
          <a:prstGeom prst="rect">
            <a:avLst/>
          </a:prstGeom>
          <a:ln>
            <a:noFill/>
          </a:ln>
        </p:spPr>
      </p:pic>
      <p:sp>
        <p:nvSpPr>
          <p:cNvPr id="436" name="CustomShape 3"/>
          <p:cNvSpPr/>
          <p:nvPr/>
        </p:nvSpPr>
        <p:spPr>
          <a:xfrm>
            <a:off x="772920" y="2120400"/>
            <a:ext cx="6827040" cy="436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readlineSync = require('readline-sync');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v1=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new Array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v2=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new Array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vSuma=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new Arra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y(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s-AR" sz="1400" spc="-1" strike="noStrike">
                <a:solidFill>
                  <a:srgbClr val="96969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//Cargo el vector v1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 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0;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indice&lt;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indice++)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v1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= readlineSync.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questionInt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el valor de v1["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"]: 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s-AR" sz="1400" spc="-1" strike="noStrike">
                <a:solidFill>
                  <a:srgbClr val="96969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//Cargo el vector v2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 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0;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indice&lt;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indice++)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v2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= readlineSync.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questionInt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el valor de v2["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"]: 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s-AR" sz="1400" spc="-1" strike="noStrike">
                <a:solidFill>
                  <a:srgbClr val="96969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//Sumo los valores y muestro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 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0;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indice&lt;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indice++)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vSuma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v1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v2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console.log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"vSuma["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"]="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vSuma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7" name="Google Shape;326;p37" descr=""/>
          <p:cNvPicPr/>
          <p:nvPr/>
        </p:nvPicPr>
        <p:blipFill>
          <a:blip r:embed="rId2"/>
          <a:stretch/>
        </p:blipFill>
        <p:spPr>
          <a:xfrm>
            <a:off x="6539760" y="1996920"/>
            <a:ext cx="2383200" cy="2383200"/>
          </a:xfrm>
          <a:prstGeom prst="rect">
            <a:avLst/>
          </a:prstGeom>
          <a:ln>
            <a:noFill/>
          </a:ln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Invertir Arreglo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9" name="TextShape 2"/>
          <p:cNvSpPr txBox="1"/>
          <p:nvPr/>
        </p:nvSpPr>
        <p:spPr>
          <a:xfrm>
            <a:off x="628560" y="2160000"/>
            <a:ext cx="78865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 algn="just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1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Almacene</a:t>
            </a: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en un arreglo de tamaño</a:t>
            </a:r>
            <a:r>
              <a:rPr b="1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N </a:t>
            </a: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los números ingresados por el usuario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 </a:t>
            </a:r>
            <a:r>
              <a:rPr b="1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dimensión N </a:t>
            </a: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también es ingresada por el usuario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1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Muestre</a:t>
            </a: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los números del arreglo pero del último al primero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50400">
              <a:lnSpc>
                <a:spcPct val="90000"/>
              </a:lnSpc>
            </a:pP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0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6D6589AF-43D0-40D5-A7DF-F19B8440585E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41" name="CustomShape 4"/>
          <p:cNvSpPr/>
          <p:nvPr/>
        </p:nvSpPr>
        <p:spPr>
          <a:xfrm>
            <a:off x="608040" y="4188960"/>
            <a:ext cx="5069160" cy="156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s-AR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Ejemplo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: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 = 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1, 3, 7, 9, 9, 5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 salida es: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5, 9, 9, 7, 3, 1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42" name="Google Shape;335;p38" descr=""/>
          <p:cNvPicPr/>
          <p:nvPr/>
        </p:nvPicPr>
        <p:blipFill>
          <a:blip r:embed="rId1"/>
          <a:stretch/>
        </p:blipFill>
        <p:spPr>
          <a:xfrm>
            <a:off x="5677560" y="3553200"/>
            <a:ext cx="3293280" cy="2840400"/>
          </a:xfrm>
          <a:prstGeom prst="rect">
            <a:avLst/>
          </a:prstGeom>
          <a:ln>
            <a:noFill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Invertir Arreglo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4" name="TextShape 2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A7F3365C-34EE-4B66-8DA2-A68225669246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445" name="Google Shape;343;p39" descr=""/>
          <p:cNvPicPr/>
          <p:nvPr/>
        </p:nvPicPr>
        <p:blipFill>
          <a:blip r:embed="rId1"/>
          <a:stretch/>
        </p:blipFill>
        <p:spPr>
          <a:xfrm>
            <a:off x="6989760" y="4815000"/>
            <a:ext cx="1879920" cy="1621440"/>
          </a:xfrm>
          <a:prstGeom prst="rect">
            <a:avLst/>
          </a:prstGeom>
          <a:ln>
            <a:noFill/>
          </a:ln>
        </p:spPr>
      </p:pic>
      <p:sp>
        <p:nvSpPr>
          <p:cNvPr id="446" name="CustomShape 3"/>
          <p:cNvSpPr/>
          <p:nvPr/>
        </p:nvSpPr>
        <p:spPr>
          <a:xfrm>
            <a:off x="990000" y="2728440"/>
            <a:ext cx="7164000" cy="194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readlineSync = require('readline-sync');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cantidad;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cantidad = readlineSync.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questionInt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la cantidad de números:"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 =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new Array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cantidad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7" name="CustomShape 4"/>
          <p:cNvSpPr/>
          <p:nvPr/>
        </p:nvSpPr>
        <p:spPr>
          <a:xfrm>
            <a:off x="2357280" y="3951360"/>
            <a:ext cx="667800" cy="364680"/>
          </a:xfrm>
          <a:prstGeom prst="ellipse">
            <a:avLst/>
          </a:prstGeom>
          <a:solidFill>
            <a:srgbClr val="92d050">
              <a:alpha val="40000"/>
            </a:srgbClr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TextShape 5"/>
          <p:cNvSpPr txBox="1"/>
          <p:nvPr/>
        </p:nvSpPr>
        <p:spPr>
          <a:xfrm>
            <a:off x="628560" y="2299320"/>
            <a:ext cx="7886520" cy="5310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1) Definir las variables: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9" name="CustomShape 6"/>
          <p:cNvSpPr/>
          <p:nvPr/>
        </p:nvSpPr>
        <p:spPr>
          <a:xfrm>
            <a:off x="941760" y="5437440"/>
            <a:ext cx="5020920" cy="645840"/>
          </a:xfrm>
          <a:prstGeom prst="rect">
            <a:avLst/>
          </a:prstGeom>
          <a:solidFill>
            <a:srgbClr val="ffff00"/>
          </a:solidFill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El tamaño del arreglo no es fijo, depende de la entrada del usuario (o el valor de una variable)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0" name="CustomShape 7"/>
          <p:cNvSpPr/>
          <p:nvPr/>
        </p:nvSpPr>
        <p:spPr>
          <a:xfrm rot="10800000">
            <a:off x="3442680" y="5427720"/>
            <a:ext cx="515160" cy="1164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" dur="indefinite" restart="never" nodeType="tmRoot">
          <p:childTnLst>
            <p:seq>
              <p:cTn id="14" dur="indefinite" nodeType="mainSeq">
                <p:childTnLst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" dur="5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" dur="5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TextShape 1"/>
          <p:cNvSpPr txBox="1"/>
          <p:nvPr/>
        </p:nvSpPr>
        <p:spPr>
          <a:xfrm>
            <a:off x="628560" y="2160000"/>
            <a:ext cx="78865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2) Cargar el arreglo: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2" name="TextShape 2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Invertir Arreglo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3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B50A0976-8B1C-449D-B07E-F2361778CA7F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54" name="CustomShape 4"/>
          <p:cNvSpPr/>
          <p:nvPr/>
        </p:nvSpPr>
        <p:spPr>
          <a:xfrm>
            <a:off x="536040" y="2888640"/>
            <a:ext cx="8071920" cy="255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(indice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0;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 &lt;   cantidad   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indice++)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= readlineSync.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questionInt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v["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"]"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5" name="CustomShape 5"/>
          <p:cNvSpPr/>
          <p:nvPr/>
        </p:nvSpPr>
        <p:spPr>
          <a:xfrm>
            <a:off x="2396160" y="2888640"/>
            <a:ext cx="754560" cy="364680"/>
          </a:xfrm>
          <a:prstGeom prst="ellipse">
            <a:avLst/>
          </a:prstGeom>
          <a:solidFill>
            <a:srgbClr val="92d050">
              <a:alpha val="40000"/>
            </a:srgbClr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56" name="CustomShape 6"/>
          <p:cNvSpPr/>
          <p:nvPr/>
        </p:nvSpPr>
        <p:spPr>
          <a:xfrm>
            <a:off x="628560" y="4354920"/>
            <a:ext cx="6005880" cy="645840"/>
          </a:xfrm>
          <a:prstGeom prst="rect">
            <a:avLst/>
          </a:prstGeom>
          <a:solidFill>
            <a:srgbClr val="ffff00"/>
          </a:solidFill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Como el tamaño del arreglo es desconocido, utilizamos </a:t>
            </a:r>
            <a:r>
              <a:rPr b="0" i="1" lang="es-AR" sz="1800" spc="-1" strike="noStrike">
                <a:solidFill>
                  <a:srgbClr val="92d05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cantidad </a:t>
            </a: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como límite de la instrucción </a:t>
            </a:r>
            <a:r>
              <a:rPr b="1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for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7" name="CustomShape 7"/>
          <p:cNvSpPr/>
          <p:nvPr/>
        </p:nvSpPr>
        <p:spPr>
          <a:xfrm rot="10800000">
            <a:off x="3631680" y="4354920"/>
            <a:ext cx="857520" cy="1100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458" name="Google Shape;360;p40" descr=""/>
          <p:cNvPicPr/>
          <p:nvPr/>
        </p:nvPicPr>
        <p:blipFill>
          <a:blip r:embed="rId1"/>
          <a:stretch/>
        </p:blipFill>
        <p:spPr>
          <a:xfrm>
            <a:off x="6989760" y="4815000"/>
            <a:ext cx="1879920" cy="1621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>
                <p:childTnLst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Invertir Arreglo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0" name="TextShape 2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2E96E670-6FB9-4A8E-8883-F0EFC8CB4047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461" name="Google Shape;367;p41" descr=""/>
          <p:cNvPicPr/>
          <p:nvPr/>
        </p:nvPicPr>
        <p:blipFill>
          <a:blip r:embed="rId1"/>
          <a:stretch/>
        </p:blipFill>
        <p:spPr>
          <a:xfrm>
            <a:off x="6989760" y="4815000"/>
            <a:ext cx="1879920" cy="1621440"/>
          </a:xfrm>
          <a:prstGeom prst="rect">
            <a:avLst/>
          </a:prstGeom>
          <a:ln>
            <a:noFill/>
          </a:ln>
        </p:spPr>
      </p:pic>
      <p:sp>
        <p:nvSpPr>
          <p:cNvPr id="462" name="TextShape 3"/>
          <p:cNvSpPr txBox="1"/>
          <p:nvPr/>
        </p:nvSpPr>
        <p:spPr>
          <a:xfrm>
            <a:off x="628560" y="2172240"/>
            <a:ext cx="78865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3) Mostrar al revés: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3" name="CustomShape 4"/>
          <p:cNvSpPr/>
          <p:nvPr/>
        </p:nvSpPr>
        <p:spPr>
          <a:xfrm>
            <a:off x="628560" y="3734280"/>
            <a:ext cx="7886520" cy="156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cantidad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-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                indice &gt;=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                      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--               ) {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console.log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 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4" name="CustomShape 5"/>
          <p:cNvSpPr/>
          <p:nvPr/>
        </p:nvSpPr>
        <p:spPr>
          <a:xfrm rot="5400000">
            <a:off x="1670040" y="2839320"/>
            <a:ext cx="269640" cy="1568160"/>
          </a:xfrm>
          <a:prstGeom prst="leftBrace">
            <a:avLst>
              <a:gd name="adj1" fmla="val 8333"/>
              <a:gd name="adj2" fmla="val 50000"/>
            </a:avLst>
          </a:prstGeom>
          <a:noFill/>
          <a:ln w="93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65" name="CustomShape 6"/>
          <p:cNvSpPr/>
          <p:nvPr/>
        </p:nvSpPr>
        <p:spPr>
          <a:xfrm rot="5400000">
            <a:off x="3611160" y="2903760"/>
            <a:ext cx="269640" cy="1439640"/>
          </a:xfrm>
          <a:prstGeom prst="leftBrace">
            <a:avLst>
              <a:gd name="adj1" fmla="val 8333"/>
              <a:gd name="adj2" fmla="val 50000"/>
            </a:avLst>
          </a:prstGeom>
          <a:noFill/>
          <a:ln w="93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66" name="CustomShape 7"/>
          <p:cNvSpPr/>
          <p:nvPr/>
        </p:nvSpPr>
        <p:spPr>
          <a:xfrm rot="5400000">
            <a:off x="5325120" y="2877840"/>
            <a:ext cx="265320" cy="1491480"/>
          </a:xfrm>
          <a:prstGeom prst="leftBrace">
            <a:avLst>
              <a:gd name="adj1" fmla="val 8333"/>
              <a:gd name="adj2" fmla="val 50000"/>
            </a:avLst>
          </a:prstGeom>
          <a:noFill/>
          <a:ln w="9360">
            <a:solidFill>
              <a:schemeClr val="accent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67" name="CustomShape 8"/>
          <p:cNvSpPr/>
          <p:nvPr/>
        </p:nvSpPr>
        <p:spPr>
          <a:xfrm>
            <a:off x="704880" y="2822400"/>
            <a:ext cx="2199600" cy="6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Empiezo desde el último elemento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8" name="CustomShape 9"/>
          <p:cNvSpPr/>
          <p:nvPr/>
        </p:nvSpPr>
        <p:spPr>
          <a:xfrm>
            <a:off x="2798280" y="2822400"/>
            <a:ext cx="1894320" cy="6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Y me detengo en el primero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9" name="CustomShape 10"/>
          <p:cNvSpPr/>
          <p:nvPr/>
        </p:nvSpPr>
        <p:spPr>
          <a:xfrm>
            <a:off x="4752720" y="2822400"/>
            <a:ext cx="1409040" cy="64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Restando de a uno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7" dur="indefinite" restart="never" nodeType="tmRoot">
          <p:childTnLst>
            <p:seq>
              <p:cTn id="38" dur="indefinite" nodeType="mainSeq">
                <p:childTnLst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Invertir Arreglo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1" name="TextShape 2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59CCEF05-1B9D-492F-9736-3E42FA5A06A7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72" name="CustomShape 3"/>
          <p:cNvSpPr/>
          <p:nvPr/>
        </p:nvSpPr>
        <p:spPr>
          <a:xfrm>
            <a:off x="628560" y="2078280"/>
            <a:ext cx="5866920" cy="335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readlineSync = require('readline-sync');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cantidad = readlineSync.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questionInt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la cantidad de números:"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 =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new Array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cantidad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(indice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0;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 &lt; cantidad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indice++)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= readlineSync.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questionInt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v["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"]"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 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cantidad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-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 &gt;=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-- ) {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console.log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 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3" name="Google Shape;383;p42" descr=""/>
          <p:cNvPicPr/>
          <p:nvPr/>
        </p:nvPicPr>
        <p:blipFill>
          <a:blip r:embed="rId1"/>
          <a:stretch/>
        </p:blipFill>
        <p:spPr>
          <a:xfrm>
            <a:off x="6989760" y="4815000"/>
            <a:ext cx="1879920" cy="1621440"/>
          </a:xfrm>
          <a:prstGeom prst="rect">
            <a:avLst/>
          </a:prstGeom>
          <a:ln>
            <a:noFill/>
          </a:ln>
        </p:spPr>
      </p:pic>
      <p:pic>
        <p:nvPicPr>
          <p:cNvPr id="474" name="Google Shape;384;p42" descr=""/>
          <p:cNvPicPr/>
          <p:nvPr/>
        </p:nvPicPr>
        <p:blipFill>
          <a:blip r:embed="rId2"/>
          <a:stretch/>
        </p:blipFill>
        <p:spPr>
          <a:xfrm>
            <a:off x="6539760" y="1996920"/>
            <a:ext cx="2383200" cy="238320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Ámbito de las Variables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4" name="TextShape 2"/>
          <p:cNvSpPr txBox="1"/>
          <p:nvPr/>
        </p:nvSpPr>
        <p:spPr>
          <a:xfrm>
            <a:off x="628560" y="1931400"/>
            <a:ext cx="78865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16000" indent="-212760" algn="ctr">
              <a:lnSpc>
                <a:spcPct val="90000"/>
              </a:lnSpc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 utilizar funciones se establece un límite para el alcance de las variables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27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1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Variables Locales</a:t>
            </a: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: Son aquellas que se encuentran dentro de un método. El valor se confina al método en el que está declarada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27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1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Variables Globales</a:t>
            </a: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: Son las que se definen o están declaradas en el algoritmo principal. Pueden utilizarse en cualquier método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276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 debe intentar crear métodos con variables locales y pocos parámetros para favorecer la reutilización y el mantenimiento del software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85680">
              <a:lnSpc>
                <a:spcPct val="90000"/>
              </a:lnSpc>
            </a:pP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85680">
              <a:lnSpc>
                <a:spcPct val="90000"/>
              </a:lnSpc>
            </a:pP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50400">
              <a:lnSpc>
                <a:spcPct val="90000"/>
              </a:lnSpc>
            </a:pP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5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7B8EE4F1-4A60-4392-BE88-4A23DEB00650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376" name="Google Shape;217;p25" descr=""/>
          <p:cNvPicPr/>
          <p:nvPr/>
        </p:nvPicPr>
        <p:blipFill>
          <a:blip r:embed="rId1"/>
          <a:stretch/>
        </p:blipFill>
        <p:spPr>
          <a:xfrm>
            <a:off x="819000" y="4674600"/>
            <a:ext cx="2266560" cy="1654560"/>
          </a:xfrm>
          <a:prstGeom prst="rect">
            <a:avLst/>
          </a:prstGeom>
          <a:ln>
            <a:noFill/>
          </a:ln>
        </p:spPr>
      </p:pic>
      <p:pic>
        <p:nvPicPr>
          <p:cNvPr id="377" name="Google Shape;218;p25" descr=""/>
          <p:cNvPicPr/>
          <p:nvPr/>
        </p:nvPicPr>
        <p:blipFill>
          <a:blip r:embed="rId2"/>
          <a:stretch/>
        </p:blipFill>
        <p:spPr>
          <a:xfrm>
            <a:off x="4880520" y="4674600"/>
            <a:ext cx="2408040" cy="1836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Tipos de Números en Arreglo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6" name="TextShape 2"/>
          <p:cNvSpPr txBox="1"/>
          <p:nvPr/>
        </p:nvSpPr>
        <p:spPr>
          <a:xfrm>
            <a:off x="628560" y="2160000"/>
            <a:ext cx="78865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 algn="just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Almacene en un arreglo de dimensión N números (la cantidad es ingresada por el usuario)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Muestre cuántos números son positivos, cuántos son negativos y cuántos ceros hay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7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A901EBD1-69C5-4C48-8A54-F595E7E248A0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78" name="CustomShape 4"/>
          <p:cNvSpPr/>
          <p:nvPr/>
        </p:nvSpPr>
        <p:spPr>
          <a:xfrm>
            <a:off x="1078920" y="3863520"/>
            <a:ext cx="6985800" cy="156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s-AR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Ejemplo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: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 = 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0, -7, -9, 1, 0, 0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 salida es: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 positivos, 2 negativos y 3 ceros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9" name="Google Shape;393;p43" descr=""/>
          <p:cNvPicPr/>
          <p:nvPr/>
        </p:nvPicPr>
        <p:blipFill>
          <a:blip r:embed="rId1"/>
          <a:srcRect l="3467" t="33953" r="3680" b="11468"/>
          <a:stretch/>
        </p:blipFill>
        <p:spPr>
          <a:xfrm>
            <a:off x="974880" y="5127840"/>
            <a:ext cx="7194240" cy="1383120"/>
          </a:xfrm>
          <a:prstGeom prst="rect">
            <a:avLst/>
          </a:prstGeom>
          <a:ln>
            <a:noFill/>
          </a:ln>
        </p:spPr>
      </p:pic>
      <p:pic>
        <p:nvPicPr>
          <p:cNvPr id="480" name="Google Shape;394;p43" descr=""/>
          <p:cNvPicPr/>
          <p:nvPr/>
        </p:nvPicPr>
        <p:blipFill>
          <a:blip r:embed="rId2"/>
          <a:stretch/>
        </p:blipFill>
        <p:spPr>
          <a:xfrm>
            <a:off x="7424640" y="835920"/>
            <a:ext cx="1719000" cy="1105920"/>
          </a:xfrm>
          <a:prstGeom prst="rect">
            <a:avLst/>
          </a:prstGeom>
          <a:ln>
            <a:noFill/>
          </a:ln>
        </p:spPr>
      </p:pic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Tipos de Números en Arreglo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2" name="TextShape 2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54204A6A-BA26-40C4-9C9C-624AE2657E52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483" name="Google Shape;401;p44" descr=""/>
          <p:cNvPicPr/>
          <p:nvPr/>
        </p:nvPicPr>
        <p:blipFill>
          <a:blip r:embed="rId1"/>
          <a:stretch/>
        </p:blipFill>
        <p:spPr>
          <a:xfrm>
            <a:off x="6887160" y="4776840"/>
            <a:ext cx="2099520" cy="1679760"/>
          </a:xfrm>
          <a:prstGeom prst="rect">
            <a:avLst/>
          </a:prstGeom>
          <a:ln>
            <a:noFill/>
          </a:ln>
        </p:spPr>
      </p:pic>
      <p:pic>
        <p:nvPicPr>
          <p:cNvPr id="484" name="Google Shape;402;p44" descr=""/>
          <p:cNvPicPr/>
          <p:nvPr/>
        </p:nvPicPr>
        <p:blipFill>
          <a:blip r:embed="rId2"/>
          <a:stretch/>
        </p:blipFill>
        <p:spPr>
          <a:xfrm>
            <a:off x="7424640" y="835920"/>
            <a:ext cx="1719000" cy="1105920"/>
          </a:xfrm>
          <a:prstGeom prst="rect">
            <a:avLst/>
          </a:prstGeom>
          <a:ln>
            <a:noFill/>
          </a:ln>
        </p:spPr>
      </p:pic>
      <p:pic>
        <p:nvPicPr>
          <p:cNvPr id="485" name="Google Shape;403;p44" descr=""/>
          <p:cNvPicPr/>
          <p:nvPr/>
        </p:nvPicPr>
        <p:blipFill>
          <a:blip r:embed="rId3"/>
          <a:stretch/>
        </p:blipFill>
        <p:spPr>
          <a:xfrm>
            <a:off x="152280" y="152280"/>
            <a:ext cx="104760" cy="530640"/>
          </a:xfrm>
          <a:prstGeom prst="rect">
            <a:avLst/>
          </a:prstGeom>
          <a:ln>
            <a:noFill/>
          </a:ln>
        </p:spPr>
      </p:pic>
      <p:sp>
        <p:nvSpPr>
          <p:cNvPr id="486" name="CustomShape 3"/>
          <p:cNvSpPr/>
          <p:nvPr/>
        </p:nvSpPr>
        <p:spPr>
          <a:xfrm>
            <a:off x="628560" y="2273760"/>
            <a:ext cx="8514720" cy="352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 =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while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(indice &lt; </a:t>
            </a:r>
            <a:r>
              <a:rPr b="0" lang="es-AR" sz="1400" spc="-1" strike="noStrike">
                <a:solidFill>
                  <a:srgbClr val="929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tamañoarreglo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arreglo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 =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readlineSync.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questionInt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número arreglo</a:t>
            </a:r>
            <a:r>
              <a:rPr b="1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"]:"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(indice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0;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indice&lt;</a:t>
            </a:r>
            <a:r>
              <a:rPr b="0" lang="es-AR" sz="1400" spc="-1" strike="noStrike">
                <a:solidFill>
                  <a:srgbClr val="929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tamañoarregloIMPAR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indice+=2)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arreglo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= readlineSync.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questionInt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número arreglo</a:t>
            </a:r>
            <a:r>
              <a:rPr b="1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"]:"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7" name="CustomShape 4"/>
          <p:cNvSpPr/>
          <p:nvPr/>
        </p:nvSpPr>
        <p:spPr>
          <a:xfrm>
            <a:off x="1763280" y="3549600"/>
            <a:ext cx="4908960" cy="641520"/>
          </a:xfrm>
          <a:prstGeom prst="rect">
            <a:avLst/>
          </a:prstGeom>
          <a:solidFill>
            <a:srgbClr val="ff0000"/>
          </a:solidFill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No se incrementa el contador usado para controlar el ciclo, por lo tanto produce un ciclo infinito.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8" name="CustomShape 5"/>
          <p:cNvSpPr/>
          <p:nvPr/>
        </p:nvSpPr>
        <p:spPr>
          <a:xfrm>
            <a:off x="1763280" y="5488920"/>
            <a:ext cx="4908960" cy="825480"/>
          </a:xfrm>
          <a:prstGeom prst="rect">
            <a:avLst/>
          </a:prstGeom>
          <a:solidFill>
            <a:srgbClr val="ff0000"/>
          </a:solidFill>
          <a:ln w="9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El incremento del contador usado para controlar el ciclo hace que el valor no coincida con el límite impuesto lo que puede producir un comportamiento inesperado.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CustomShape 1"/>
          <p:cNvSpPr/>
          <p:nvPr/>
        </p:nvSpPr>
        <p:spPr>
          <a:xfrm>
            <a:off x="203760" y="2363040"/>
            <a:ext cx="6842160" cy="409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readlineSync = require('readline-sync');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i, positivos, negativos, ceros;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 =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new Array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dimension_arreglo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 i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; i &lt; dimension_arreglo; i++)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arreglo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readlineSync.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questionInt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un numero"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if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arreglo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&gt;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 {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positivos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++;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 else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if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arreglo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457200"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negativos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++;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 else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457200"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ceros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++;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0" name="TextShape 2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Tipos de Números en Arreglo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1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953DC9D6-DAC6-447C-9C28-3EE7B3263A57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492" name="Google Shape;414;p45" descr=""/>
          <p:cNvPicPr/>
          <p:nvPr/>
        </p:nvPicPr>
        <p:blipFill>
          <a:blip r:embed="rId1"/>
          <a:stretch/>
        </p:blipFill>
        <p:spPr>
          <a:xfrm>
            <a:off x="6887160" y="4776840"/>
            <a:ext cx="2099520" cy="1679760"/>
          </a:xfrm>
          <a:prstGeom prst="rect">
            <a:avLst/>
          </a:prstGeom>
          <a:ln>
            <a:noFill/>
          </a:ln>
        </p:spPr>
      </p:pic>
      <p:sp>
        <p:nvSpPr>
          <p:cNvPr id="493" name="CustomShape 4"/>
          <p:cNvSpPr/>
          <p:nvPr/>
        </p:nvSpPr>
        <p:spPr>
          <a:xfrm>
            <a:off x="5595840" y="2363040"/>
            <a:ext cx="3547800" cy="2413080"/>
          </a:xfrm>
          <a:prstGeom prst="rect">
            <a:avLst/>
          </a:prstGeom>
          <a:solidFill>
            <a:srgbClr val="ff0000"/>
          </a:solidFill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just"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Dentro del </a:t>
            </a:r>
            <a:r>
              <a:rPr b="1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ciclo</a:t>
            </a: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se hacen dos cosas diferentes!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b="1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Cargar el arreglo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ct val="100000"/>
              </a:lnSpc>
              <a:buClr>
                <a:srgbClr val="000000"/>
              </a:buClr>
              <a:buFont typeface="Arial"/>
              <a:buAutoNum type="arabicParenR"/>
            </a:pPr>
            <a:r>
              <a:rPr b="1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Contar los tipos de enteros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Esto afecta la modularidad del código y limita su refactorización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4" name="CustomShape 5"/>
          <p:cNvSpPr/>
          <p:nvPr/>
        </p:nvSpPr>
        <p:spPr>
          <a:xfrm flipH="1">
            <a:off x="5131440" y="3570120"/>
            <a:ext cx="463320" cy="443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495" name="CustomShape 6"/>
          <p:cNvSpPr/>
          <p:nvPr/>
        </p:nvSpPr>
        <p:spPr>
          <a:xfrm>
            <a:off x="628560" y="4447440"/>
            <a:ext cx="3645360" cy="1679760"/>
          </a:xfrm>
          <a:prstGeom prst="roundRect">
            <a:avLst>
              <a:gd name="adj" fmla="val 16667"/>
            </a:avLst>
          </a:prstGeom>
          <a:solidFill>
            <a:srgbClr val="ff0000">
              <a:alpha val="40000"/>
            </a:srgbClr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96" name="CustomShape 7"/>
          <p:cNvSpPr/>
          <p:nvPr/>
        </p:nvSpPr>
        <p:spPr>
          <a:xfrm>
            <a:off x="628560" y="3786120"/>
            <a:ext cx="4502880" cy="454320"/>
          </a:xfrm>
          <a:prstGeom prst="roundRect">
            <a:avLst>
              <a:gd name="adj" fmla="val 16667"/>
            </a:avLst>
          </a:prstGeom>
          <a:solidFill>
            <a:srgbClr val="ff0000">
              <a:alpha val="40000"/>
            </a:srgbClr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CustomShape 8"/>
          <p:cNvSpPr/>
          <p:nvPr/>
        </p:nvSpPr>
        <p:spPr>
          <a:xfrm flipH="1">
            <a:off x="4274280" y="3570120"/>
            <a:ext cx="1321200" cy="1717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pic>
        <p:nvPicPr>
          <p:cNvPr id="498" name="Google Shape;420;p45" descr=""/>
          <p:cNvPicPr/>
          <p:nvPr/>
        </p:nvPicPr>
        <p:blipFill>
          <a:blip r:embed="rId2"/>
          <a:stretch/>
        </p:blipFill>
        <p:spPr>
          <a:xfrm>
            <a:off x="7424640" y="835920"/>
            <a:ext cx="1719000" cy="1105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dur="indefinite" nodeType="mainSeq">
                <p:childTnLst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3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Tipos de Números en Arreglo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0" name="TextShape 2"/>
          <p:cNvSpPr txBox="1"/>
          <p:nvPr/>
        </p:nvSpPr>
        <p:spPr>
          <a:xfrm>
            <a:off x="628560" y="2160000"/>
            <a:ext cx="78865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1) Defino las variables y cargo los números en el arreglo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1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A0E30B37-3928-43B7-8FF0-16F85A076D9B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02" name="CustomShape 4"/>
          <p:cNvSpPr/>
          <p:nvPr/>
        </p:nvSpPr>
        <p:spPr>
          <a:xfrm>
            <a:off x="1150920" y="2604960"/>
            <a:ext cx="6842160" cy="39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readlineSync = require('readline-sync');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cantidad, indice;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cantidad = readlineSync.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questionInt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la cantidad de números:”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 =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new Array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cantidad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 indice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 indice &lt; cantidad; indice++)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readlineSync.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questionInt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v["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"]"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3" name="Google Shape;429;p46" descr=""/>
          <p:cNvPicPr/>
          <p:nvPr/>
        </p:nvPicPr>
        <p:blipFill>
          <a:blip r:embed="rId1"/>
          <a:stretch/>
        </p:blipFill>
        <p:spPr>
          <a:xfrm>
            <a:off x="7424640" y="835920"/>
            <a:ext cx="1719000" cy="1105920"/>
          </a:xfrm>
          <a:prstGeom prst="rect">
            <a:avLst/>
          </a:prstGeom>
          <a:ln>
            <a:noFill/>
          </a:ln>
        </p:spPr>
      </p:pic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Tipos de Números en Arreglo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5" name="TextShape 2"/>
          <p:cNvSpPr txBox="1"/>
          <p:nvPr/>
        </p:nvSpPr>
        <p:spPr>
          <a:xfrm>
            <a:off x="628560" y="2160000"/>
            <a:ext cx="78865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2) Defino las variables para llevar la cuenta: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6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3FCD8B89-8A68-4BCD-810F-2E8154E1E7FD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07" name="CustomShape 4"/>
          <p:cNvSpPr/>
          <p:nvPr/>
        </p:nvSpPr>
        <p:spPr>
          <a:xfrm>
            <a:off x="798120" y="2834280"/>
            <a:ext cx="7966080" cy="255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s-AR" sz="1400" spc="-1" strike="noStrike">
                <a:solidFill>
                  <a:srgbClr val="96969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//Cuento los valores &gt;0, &lt;0 e =0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numNeg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numCero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numPos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8" name="Google Shape;438;p47" descr=""/>
          <p:cNvPicPr/>
          <p:nvPr/>
        </p:nvPicPr>
        <p:blipFill>
          <a:blip r:embed="rId1"/>
          <a:stretch/>
        </p:blipFill>
        <p:spPr>
          <a:xfrm>
            <a:off x="5129640" y="3992400"/>
            <a:ext cx="4014000" cy="2582640"/>
          </a:xfrm>
          <a:prstGeom prst="rect">
            <a:avLst/>
          </a:prstGeom>
          <a:ln>
            <a:noFill/>
          </a:ln>
        </p:spPr>
      </p:pic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Tipos de Números en Arreglo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0" name="TextShape 2"/>
          <p:cNvSpPr txBox="1"/>
          <p:nvPr/>
        </p:nvSpPr>
        <p:spPr>
          <a:xfrm>
            <a:off x="628560" y="2160000"/>
            <a:ext cx="78865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3) Recorro el arreglo y voy contando según corresponda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75960">
              <a:lnSpc>
                <a:spcPct val="90000"/>
              </a:lnSpc>
            </a:pP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1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88149555-4AB2-4971-AF32-391D03EBD2B3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12" name="CustomShape 4"/>
          <p:cNvSpPr/>
          <p:nvPr/>
        </p:nvSpPr>
        <p:spPr>
          <a:xfrm>
            <a:off x="761040" y="2662920"/>
            <a:ext cx="5235480" cy="283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 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 &lt; cantidad; indice++)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if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&gt;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 {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numPos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++;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else if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arreglo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457200"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numNeg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++;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else 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457200"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numCero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++;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13" name="Google Shape;447;p48" descr=""/>
          <p:cNvPicPr/>
          <p:nvPr/>
        </p:nvPicPr>
        <p:blipFill>
          <a:blip r:embed="rId1"/>
          <a:stretch/>
        </p:blipFill>
        <p:spPr>
          <a:xfrm>
            <a:off x="4765320" y="3813840"/>
            <a:ext cx="4378320" cy="1520280"/>
          </a:xfrm>
          <a:prstGeom prst="rect">
            <a:avLst/>
          </a:prstGeom>
          <a:ln>
            <a:noFill/>
          </a:ln>
        </p:spPr>
      </p:pic>
      <p:pic>
        <p:nvPicPr>
          <p:cNvPr id="514" name="Google Shape;448;p48" descr=""/>
          <p:cNvPicPr/>
          <p:nvPr/>
        </p:nvPicPr>
        <p:blipFill>
          <a:blip r:embed="rId2"/>
          <a:stretch/>
        </p:blipFill>
        <p:spPr>
          <a:xfrm>
            <a:off x="7424640" y="835920"/>
            <a:ext cx="1719000" cy="1105920"/>
          </a:xfrm>
          <a:prstGeom prst="rect">
            <a:avLst/>
          </a:prstGeom>
          <a:ln>
            <a:noFill/>
          </a:ln>
        </p:spPr>
      </p:pic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Tipos de Números en Arreglo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6" name="TextShape 2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ED365AFE-CE31-4FD5-B74C-A7B4F8FE2FE6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17" name="CustomShape 3"/>
          <p:cNvSpPr/>
          <p:nvPr/>
        </p:nvSpPr>
        <p:spPr>
          <a:xfrm>
            <a:off x="458640" y="2362680"/>
            <a:ext cx="4628880" cy="321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readlineSync = require('readline-sync');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cantidad, indice;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cantidad = readlineSync.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questionInt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la cantidad de números:”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 =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new Array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cantidad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 indice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 indice &lt; cantidad; indice++)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readlineSync.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questionInt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v["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"]"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s-AR" sz="1400" spc="-1" strike="noStrike">
                <a:solidFill>
                  <a:srgbClr val="96969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//Cuento los valores &gt;0, &lt;0 e =0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numNeg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numCero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numPos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18" name="Google Shape;457;p49" descr=""/>
          <p:cNvPicPr/>
          <p:nvPr/>
        </p:nvPicPr>
        <p:blipFill>
          <a:blip r:embed="rId1"/>
          <a:stretch/>
        </p:blipFill>
        <p:spPr>
          <a:xfrm>
            <a:off x="7424640" y="835920"/>
            <a:ext cx="1719000" cy="1105920"/>
          </a:xfrm>
          <a:prstGeom prst="rect">
            <a:avLst/>
          </a:prstGeom>
          <a:ln>
            <a:noFill/>
          </a:ln>
        </p:spPr>
      </p:pic>
      <p:sp>
        <p:nvSpPr>
          <p:cNvPr id="519" name="CustomShape 4"/>
          <p:cNvSpPr/>
          <p:nvPr/>
        </p:nvSpPr>
        <p:spPr>
          <a:xfrm>
            <a:off x="5087880" y="2362680"/>
            <a:ext cx="4097160" cy="321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 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 &lt; cantidad; indice++)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if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&gt;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 {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numPos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++;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else if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arreglo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&lt;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457200"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numNeg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++;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else 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457200"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numCero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++;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console.log(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numPos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 positivos, "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console.log(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numNeg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 negativos, "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console.log(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numCero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 ceros"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Arreglos, Métodos y Pasaje de Parámetros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1" name="TextShape 2"/>
          <p:cNvSpPr txBox="1"/>
          <p:nvPr/>
        </p:nvSpPr>
        <p:spPr>
          <a:xfrm>
            <a:off x="628560" y="2203920"/>
            <a:ext cx="5751000" cy="31395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343080" indent="-342720" algn="just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Podemos </a:t>
            </a:r>
            <a:r>
              <a:rPr b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reutilizar</a:t>
            </a: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código!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Las </a:t>
            </a:r>
            <a:r>
              <a:rPr b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modificaciones</a:t>
            </a: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se pueden hacer </a:t>
            </a:r>
            <a:r>
              <a:rPr b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directamente</a:t>
            </a: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en los arreglos que pasamos como </a:t>
            </a:r>
            <a:r>
              <a:rPr b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parámetro</a:t>
            </a: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(solo funciona para arreglos y matrices, no para otros tipos de datos)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2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91491553-1850-4C9F-B103-DF590CC99A4E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523" name="Google Shape;466;p50" descr=""/>
          <p:cNvPicPr/>
          <p:nvPr/>
        </p:nvPicPr>
        <p:blipFill>
          <a:blip r:embed="rId1"/>
          <a:stretch/>
        </p:blipFill>
        <p:spPr>
          <a:xfrm>
            <a:off x="6587640" y="2765520"/>
            <a:ext cx="2386080" cy="3139560"/>
          </a:xfrm>
          <a:prstGeom prst="rect">
            <a:avLst/>
          </a:prstGeom>
          <a:ln>
            <a:noFill/>
          </a:ln>
        </p:spPr>
      </p:pic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Pasos para Migrar a Métodos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5" name="TextShape 2"/>
          <p:cNvSpPr txBox="1"/>
          <p:nvPr/>
        </p:nvSpPr>
        <p:spPr>
          <a:xfrm>
            <a:off x="628560" y="2160000"/>
            <a:ext cx="57931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514440" indent="-514080">
              <a:lnSpc>
                <a:spcPct val="8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es-AR" sz="2589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Identificar código repetido o funcionalidad “reusable”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14440" indent="-514080">
              <a:lnSpc>
                <a:spcPct val="8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es-AR" sz="2589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Identificar parámetros comunes y retorno (si fuese necesario devolver un resultado)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14440" indent="-514080">
              <a:lnSpc>
                <a:spcPct val="80000"/>
              </a:lnSpc>
              <a:buClr>
                <a:srgbClr val="000000"/>
              </a:buClr>
              <a:buFont typeface="Calibri"/>
              <a:buAutoNum type="arabicPeriod"/>
            </a:pPr>
            <a:r>
              <a:rPr b="0" lang="es-AR" sz="2589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Modificar el código para aprovechar el código mejorado (por ejemplo, la carga de un vector o la escritura por pantalla)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6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3D9585C1-234B-42B5-916E-DEBB381A2785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527" name="Google Shape;474;p51" descr=""/>
          <p:cNvPicPr/>
          <p:nvPr/>
        </p:nvPicPr>
        <p:blipFill>
          <a:blip r:embed="rId1"/>
          <a:stretch/>
        </p:blipFill>
        <p:spPr>
          <a:xfrm>
            <a:off x="6587640" y="2765520"/>
            <a:ext cx="2386080" cy="3139560"/>
          </a:xfrm>
          <a:prstGeom prst="rect">
            <a:avLst/>
          </a:prstGeom>
          <a:ln>
            <a:noFill/>
          </a:ln>
        </p:spPr>
      </p:pic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Sumar Arreglos (con Métodos)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9" name="TextShape 2"/>
          <p:cNvSpPr txBox="1"/>
          <p:nvPr/>
        </p:nvSpPr>
        <p:spPr>
          <a:xfrm>
            <a:off x="628560" y="2160000"/>
            <a:ext cx="78865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 algn="just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Sumar los elementos de cada una de las posiciones de dos vectores y guardar el resultado en otro vector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El arreglo tiene dimensión 6 y los números de los dos vectores los carga el usuario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50400">
              <a:lnSpc>
                <a:spcPct val="90000"/>
              </a:lnSpc>
            </a:pP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0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AB1FD14E-8250-4923-A7CD-D89AE697BF6B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531" name="Google Shape;482;p52" descr=""/>
          <p:cNvPicPr/>
          <p:nvPr/>
        </p:nvPicPr>
        <p:blipFill>
          <a:blip r:embed="rId1"/>
          <a:srcRect l="0" t="-35" r="-31" b="7227"/>
          <a:stretch/>
        </p:blipFill>
        <p:spPr>
          <a:xfrm>
            <a:off x="4759920" y="3670920"/>
            <a:ext cx="4139640" cy="2879640"/>
          </a:xfrm>
          <a:prstGeom prst="rect">
            <a:avLst/>
          </a:prstGeom>
          <a:ln>
            <a:noFill/>
          </a:ln>
        </p:spPr>
      </p:pic>
      <p:sp>
        <p:nvSpPr>
          <p:cNvPr id="532" name="CustomShape 4"/>
          <p:cNvSpPr/>
          <p:nvPr/>
        </p:nvSpPr>
        <p:spPr>
          <a:xfrm>
            <a:off x="244080" y="4129920"/>
            <a:ext cx="4515480" cy="193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s-AR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Ejemplo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: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v1 = 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1, 3, 7, 9, 9, 5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v2 = 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6, 9, 2, 5, 9, 4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vSuma = 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7, 12, 9, 14, 18, 9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Buenas Prácticas de Programación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9" name="TextShape 2"/>
          <p:cNvSpPr txBox="1"/>
          <p:nvPr/>
        </p:nvSpPr>
        <p:spPr>
          <a:xfrm>
            <a:off x="628560" y="2160000"/>
            <a:ext cx="78865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3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1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Entender el problema, diseñar una estrategia, implementar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13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1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Nombres representativos de variables y métodos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13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1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Código claro, comprensible, etc.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13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1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Identación en las estructuras de control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13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1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Comentarios en el código 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130000"/>
              </a:lnSpc>
              <a:buClr>
                <a:srgbClr val="000000"/>
              </a:buClr>
              <a:buFont typeface="Arial"/>
              <a:buChar char="•"/>
            </a:pPr>
            <a:r>
              <a:rPr b="0" i="1" lang="es-AR" sz="217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nsolas"/>
                <a:ea typeface="Consolas"/>
              </a:rPr>
              <a:t>//Así se comenta en JavaScript, con las dos barras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70000"/>
              </a:lnSpc>
            </a:pP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0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C4B3229B-1D66-405C-A524-D24FC52CD9D2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381" name="Google Shape;226;p26" descr=""/>
          <p:cNvPicPr/>
          <p:nvPr/>
        </p:nvPicPr>
        <p:blipFill>
          <a:blip r:embed="rId1"/>
          <a:stretch/>
        </p:blipFill>
        <p:spPr>
          <a:xfrm>
            <a:off x="6037200" y="3258720"/>
            <a:ext cx="2771280" cy="1647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Sumar Arreglos (con Métodos)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4" name="TextShape 2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CD59A638-B856-4B90-8B54-3D6726166123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35" name="CustomShape 3"/>
          <p:cNvSpPr/>
          <p:nvPr/>
        </p:nvSpPr>
        <p:spPr>
          <a:xfrm>
            <a:off x="628560" y="3525840"/>
            <a:ext cx="5931720" cy="637560"/>
          </a:xfrm>
          <a:prstGeom prst="roundRect">
            <a:avLst>
              <a:gd name="adj" fmla="val 16667"/>
            </a:avLst>
          </a:prstGeom>
          <a:solidFill>
            <a:schemeClr val="accent2">
              <a:alpha val="42745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6" name="CustomShape 4"/>
          <p:cNvSpPr/>
          <p:nvPr/>
        </p:nvSpPr>
        <p:spPr>
          <a:xfrm>
            <a:off x="628560" y="4570920"/>
            <a:ext cx="5931720" cy="637560"/>
          </a:xfrm>
          <a:prstGeom prst="roundRect">
            <a:avLst>
              <a:gd name="adj" fmla="val 16667"/>
            </a:avLst>
          </a:prstGeom>
          <a:solidFill>
            <a:schemeClr val="accent2">
              <a:alpha val="42745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7" name="CustomShape 5"/>
          <p:cNvSpPr/>
          <p:nvPr/>
        </p:nvSpPr>
        <p:spPr>
          <a:xfrm>
            <a:off x="628920" y="5577120"/>
            <a:ext cx="5866920" cy="415440"/>
          </a:xfrm>
          <a:prstGeom prst="roundRect">
            <a:avLst>
              <a:gd name="adj" fmla="val 16667"/>
            </a:avLst>
          </a:prstGeom>
          <a:solidFill>
            <a:schemeClr val="accent3">
              <a:alpha val="42745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8" name="CustomShape 6"/>
          <p:cNvSpPr/>
          <p:nvPr/>
        </p:nvSpPr>
        <p:spPr>
          <a:xfrm>
            <a:off x="628560" y="5992920"/>
            <a:ext cx="5866920" cy="242640"/>
          </a:xfrm>
          <a:prstGeom prst="roundRect">
            <a:avLst>
              <a:gd name="adj" fmla="val 16667"/>
            </a:avLst>
          </a:prstGeom>
          <a:solidFill>
            <a:srgbClr val="7030a0">
              <a:alpha val="43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39" name="CustomShape 7"/>
          <p:cNvSpPr/>
          <p:nvPr/>
        </p:nvSpPr>
        <p:spPr>
          <a:xfrm>
            <a:off x="6747120" y="3968280"/>
            <a:ext cx="2396520" cy="58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s-A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 carga de los vectores esta repetida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0" name="CustomShape 8"/>
          <p:cNvSpPr/>
          <p:nvPr/>
        </p:nvSpPr>
        <p:spPr>
          <a:xfrm>
            <a:off x="6746760" y="4808160"/>
            <a:ext cx="2396520" cy="58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s-A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 suma puede ser reutilizada (con el </a:t>
            </a:r>
            <a:r>
              <a:rPr b="1" lang="es-A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for</a:t>
            </a:r>
            <a:r>
              <a:rPr b="0" lang="es-A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1" name="CustomShape 9"/>
          <p:cNvSpPr/>
          <p:nvPr/>
        </p:nvSpPr>
        <p:spPr>
          <a:xfrm>
            <a:off x="6746760" y="5547960"/>
            <a:ext cx="2396520" cy="86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s-A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 escritura por pantalla puede ser reutilizada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(con el </a:t>
            </a:r>
            <a:r>
              <a:rPr b="1" lang="es-A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for</a:t>
            </a:r>
            <a:r>
              <a:rPr b="0" lang="es-A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)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2" name="CustomShape 10"/>
          <p:cNvSpPr/>
          <p:nvPr/>
        </p:nvSpPr>
        <p:spPr>
          <a:xfrm flipH="1">
            <a:off x="6496200" y="5978880"/>
            <a:ext cx="250560" cy="135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dk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3" name="CustomShape 11"/>
          <p:cNvSpPr/>
          <p:nvPr/>
        </p:nvSpPr>
        <p:spPr>
          <a:xfrm>
            <a:off x="705240" y="1985400"/>
            <a:ext cx="6041520" cy="466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readlineSync = require('readline-sync');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v1=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new Array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v2=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new Array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vSuma=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new Arra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y(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s-AR" sz="1400" spc="-1" strike="noStrike">
                <a:solidFill>
                  <a:srgbClr val="96969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//Cargo el vector v1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 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0;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indice&lt;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indice++)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v1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= readlineSync.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questionInt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el valor de v1["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"]: 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s-AR" sz="1400" spc="-1" strike="noStrike">
                <a:solidFill>
                  <a:srgbClr val="96969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//Cargo el vector v2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 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0;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indice&lt;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indice++)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v2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= readlineSync.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questionInt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el valor de v2["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"]: 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es-AR" sz="1400" spc="-1" strike="noStrike">
                <a:solidFill>
                  <a:srgbClr val="969696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//Sumo los valores y muestro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 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0;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indice&lt;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indice++)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vSuma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v1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v2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console.log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"vSuma["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"]="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vSuma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4" name="CustomShape 12"/>
          <p:cNvSpPr/>
          <p:nvPr/>
        </p:nvSpPr>
        <p:spPr>
          <a:xfrm flipH="1">
            <a:off x="6561000" y="4260600"/>
            <a:ext cx="185760" cy="628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dk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5" name="CustomShape 13"/>
          <p:cNvSpPr/>
          <p:nvPr/>
        </p:nvSpPr>
        <p:spPr>
          <a:xfrm rot="10800000">
            <a:off x="6747120" y="4260600"/>
            <a:ext cx="185760" cy="415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dk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46" name="CustomShape 14"/>
          <p:cNvSpPr/>
          <p:nvPr/>
        </p:nvSpPr>
        <p:spPr>
          <a:xfrm flipH="1">
            <a:off x="6496200" y="5100480"/>
            <a:ext cx="250560" cy="684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dk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4" dur="indefinite" restart="never" nodeType="tmRoot">
          <p:childTnLst>
            <p:seq>
              <p:cTn id="65" dur="indefinite" nodeType="mainSeq">
                <p:childTnLst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Sumar Arreglos (con Métodos)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8" name="TextShape 2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E3EF804B-5A3C-4D2A-9EDC-41B93C0C51F8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549" name="Google Shape;508;p54" descr=""/>
          <p:cNvPicPr/>
          <p:nvPr/>
        </p:nvPicPr>
        <p:blipFill>
          <a:blip r:embed="rId1"/>
          <a:srcRect l="0" t="-35" r="-31" b="7227"/>
          <a:stretch/>
        </p:blipFill>
        <p:spPr>
          <a:xfrm>
            <a:off x="6697800" y="4873680"/>
            <a:ext cx="2445840" cy="1701360"/>
          </a:xfrm>
          <a:prstGeom prst="rect">
            <a:avLst/>
          </a:prstGeom>
          <a:ln>
            <a:noFill/>
          </a:ln>
        </p:spPr>
      </p:pic>
      <p:sp>
        <p:nvSpPr>
          <p:cNvPr id="550" name="CustomShape 3"/>
          <p:cNvSpPr/>
          <p:nvPr/>
        </p:nvSpPr>
        <p:spPr>
          <a:xfrm>
            <a:off x="628560" y="2706840"/>
            <a:ext cx="8514720" cy="228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function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cargarVector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cantidad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 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0;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indice&lt;cantidad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indice++)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457200"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= readlineSync.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questionInt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el valor de la posición "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": 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457200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Sumar Arreglos (con Métodos)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2" name="TextShape 2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431A3064-DE0C-4E0F-9D76-C038C83E1D06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553" name="Google Shape;516;p55" descr=""/>
          <p:cNvPicPr/>
          <p:nvPr/>
        </p:nvPicPr>
        <p:blipFill>
          <a:blip r:embed="rId1"/>
          <a:srcRect l="0" t="-35" r="-31" b="7227"/>
          <a:stretch/>
        </p:blipFill>
        <p:spPr>
          <a:xfrm>
            <a:off x="6697800" y="4873680"/>
            <a:ext cx="2445840" cy="1701360"/>
          </a:xfrm>
          <a:prstGeom prst="rect">
            <a:avLst/>
          </a:prstGeom>
          <a:ln>
            <a:noFill/>
          </a:ln>
        </p:spPr>
      </p:pic>
      <p:sp>
        <p:nvSpPr>
          <p:cNvPr id="554" name="CustomShape 3"/>
          <p:cNvSpPr/>
          <p:nvPr/>
        </p:nvSpPr>
        <p:spPr>
          <a:xfrm>
            <a:off x="628560" y="2691360"/>
            <a:ext cx="8514720" cy="246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function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mostrarVector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cantidad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 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0;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indice&lt;cantidad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indice++)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457200"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console.log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],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 “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457200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Sumar Arreglos (con Métodos)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6" name="TextShape 2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9139A00C-6CD5-415F-97AA-FBC4421725B5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557" name="Google Shape;524;p56" descr=""/>
          <p:cNvPicPr/>
          <p:nvPr/>
        </p:nvPicPr>
        <p:blipFill>
          <a:blip r:embed="rId1"/>
          <a:srcRect l="0" t="-35" r="-31" b="7227"/>
          <a:stretch/>
        </p:blipFill>
        <p:spPr>
          <a:xfrm>
            <a:off x="6697800" y="4873680"/>
            <a:ext cx="2445840" cy="1701360"/>
          </a:xfrm>
          <a:prstGeom prst="rect">
            <a:avLst/>
          </a:prstGeom>
          <a:ln>
            <a:noFill/>
          </a:ln>
        </p:spPr>
      </p:pic>
      <p:sp>
        <p:nvSpPr>
          <p:cNvPr id="558" name="CustomShape 3"/>
          <p:cNvSpPr/>
          <p:nvPr/>
        </p:nvSpPr>
        <p:spPr>
          <a:xfrm>
            <a:off x="592200" y="2430720"/>
            <a:ext cx="8551440" cy="147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function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sumarVector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v1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v2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vSuma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cantidad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 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0;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indice&lt;cantidad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indice++)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vSuma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v1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v2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
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9" name="CustomShape 4"/>
          <p:cNvSpPr/>
          <p:nvPr/>
        </p:nvSpPr>
        <p:spPr>
          <a:xfrm>
            <a:off x="1577520" y="3012840"/>
            <a:ext cx="1094760" cy="460080"/>
          </a:xfrm>
          <a:prstGeom prst="ellipse">
            <a:avLst/>
          </a:prstGeom>
          <a:solidFill>
            <a:srgbClr val="92d050">
              <a:alpha val="51000"/>
            </a:srgbClr>
          </a:solidFill>
          <a:ln w="12600">
            <a:solidFill>
              <a:srgbClr val="42719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60" name="CustomShape 5"/>
          <p:cNvSpPr/>
          <p:nvPr/>
        </p:nvSpPr>
        <p:spPr>
          <a:xfrm>
            <a:off x="2735640" y="2378880"/>
            <a:ext cx="708120" cy="403920"/>
          </a:xfrm>
          <a:prstGeom prst="ellipse">
            <a:avLst/>
          </a:prstGeom>
          <a:solidFill>
            <a:srgbClr val="92d050">
              <a:alpha val="51000"/>
            </a:srgbClr>
          </a:solidFill>
          <a:ln w="12600">
            <a:solidFill>
              <a:srgbClr val="42719b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561" name="CustomShape 6"/>
          <p:cNvSpPr/>
          <p:nvPr/>
        </p:nvSpPr>
        <p:spPr>
          <a:xfrm>
            <a:off x="982080" y="4058280"/>
            <a:ext cx="4723920" cy="1077120"/>
          </a:xfrm>
          <a:prstGeom prst="rect">
            <a:avLst/>
          </a:prstGeom>
          <a:solidFill>
            <a:srgbClr val="ffff00"/>
          </a:solidFill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just">
              <a:lnSpc>
                <a:spcPct val="100000"/>
              </a:lnSpc>
            </a:pPr>
            <a:r>
              <a:rPr b="0" lang="es-A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Los cambios en vSuma se hacen en la variable definida externamente, es decir, que cambiamos sus valores en la función para que puedan ser observados en el Algoritmo principal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2" name="CustomShape 7"/>
          <p:cNvSpPr/>
          <p:nvPr/>
        </p:nvSpPr>
        <p:spPr>
          <a:xfrm rot="10800000">
            <a:off x="3344040" y="4058280"/>
            <a:ext cx="1218600" cy="585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63" name="CustomShape 8"/>
          <p:cNvSpPr/>
          <p:nvPr/>
        </p:nvSpPr>
        <p:spPr>
          <a:xfrm rot="10800000">
            <a:off x="3344040" y="4058280"/>
            <a:ext cx="254160" cy="1274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94" dur="indefinite" restart="never" nodeType="tmRoot">
          <p:childTnLst>
            <p:seq>
              <p:cTn id="95" dur="indefinite" nodeType="mainSeq">
                <p:childTnLst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nodeType="clickEffect" fill="hold" presetClass="entr" presetID="1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0"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nodeType="withEffect" fill="hold" presetClass="entr" presetID="1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3"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nodeType="withEffect" fill="hold" presetClass="entr" presetID="1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6"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Sumar Arreglos (con Métodos)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5" name="TextShape 2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7D78B6B6-0558-4114-84A8-5B143A6A722D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566" name="Google Shape;537;p57" descr=""/>
          <p:cNvPicPr/>
          <p:nvPr/>
        </p:nvPicPr>
        <p:blipFill>
          <a:blip r:embed="rId1"/>
          <a:srcRect l="0" t="-35" r="-31" b="7227"/>
          <a:stretch/>
        </p:blipFill>
        <p:spPr>
          <a:xfrm>
            <a:off x="6697800" y="4873680"/>
            <a:ext cx="2445840" cy="1701360"/>
          </a:xfrm>
          <a:prstGeom prst="rect">
            <a:avLst/>
          </a:prstGeom>
          <a:ln>
            <a:noFill/>
          </a:ln>
        </p:spPr>
      </p:pic>
      <p:sp>
        <p:nvSpPr>
          <p:cNvPr id="567" name="CustomShape 3"/>
          <p:cNvSpPr/>
          <p:nvPr/>
        </p:nvSpPr>
        <p:spPr>
          <a:xfrm>
            <a:off x="628560" y="2120400"/>
            <a:ext cx="5910840" cy="424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readlineSync = require('readline-sync');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v1=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new Array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v2=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new Array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vSuma=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new Arra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y(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console.log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"Cargando v1”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cargarVector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v1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console.log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"Cargando v2”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cargarVector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v2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sumarVector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v1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v2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vSuma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console.log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"Valores de v1"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mostrarVector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v1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Escribir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console.log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"Valores de v2"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mostrarVector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v2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console.log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"Valores de vSuma"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mostrarVector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vSuma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6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Invertir Arreglo (con Métodos)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9" name="TextShape 2"/>
          <p:cNvSpPr txBox="1"/>
          <p:nvPr/>
        </p:nvSpPr>
        <p:spPr>
          <a:xfrm>
            <a:off x="628560" y="2160000"/>
            <a:ext cx="78865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 algn="just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1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Almacene</a:t>
            </a: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en un arreglo de tamaño</a:t>
            </a:r>
            <a:r>
              <a:rPr b="1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N </a:t>
            </a: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los números ingresados por el usuario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 </a:t>
            </a:r>
            <a:r>
              <a:rPr b="1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dimensión N </a:t>
            </a: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también es ingresada por el usuario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1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Muestre</a:t>
            </a: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los números del arreglo pero del último al primero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50400">
              <a:lnSpc>
                <a:spcPct val="90000"/>
              </a:lnSpc>
            </a:pP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0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A27B63AF-0331-4550-91DE-2731DCDBC31A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71" name="CustomShape 4"/>
          <p:cNvSpPr/>
          <p:nvPr/>
        </p:nvSpPr>
        <p:spPr>
          <a:xfrm>
            <a:off x="608040" y="4188960"/>
            <a:ext cx="4835520" cy="156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s-AR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Ejemplo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: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 = 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1, 3, 7, 9, 9, 5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 salida es: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5, 9, 9, 7, 3, 1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2" name="Google Shape;547;p58" descr=""/>
          <p:cNvPicPr/>
          <p:nvPr/>
        </p:nvPicPr>
        <p:blipFill>
          <a:blip r:embed="rId1"/>
          <a:stretch/>
        </p:blipFill>
        <p:spPr>
          <a:xfrm>
            <a:off x="5677560" y="3553200"/>
            <a:ext cx="3293280" cy="2840400"/>
          </a:xfrm>
          <a:prstGeom prst="rect">
            <a:avLst/>
          </a:prstGeom>
          <a:ln>
            <a:noFill/>
          </a:ln>
        </p:spPr>
      </p:pic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Invertir Arreglo (con Métodos)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4" name="TextShape 2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B28F2534-2698-4B6E-B218-CE2CF7849155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75" name="CustomShape 3"/>
          <p:cNvSpPr/>
          <p:nvPr/>
        </p:nvSpPr>
        <p:spPr>
          <a:xfrm>
            <a:off x="628560" y="2120400"/>
            <a:ext cx="8492040" cy="355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readlineSync = require('readline-sync');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cantidad = readlineSync.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questionInt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la cantidad de números:"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 =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new Array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cantidad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(indice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0;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 &lt; cantidad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indice++)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= readlineSync.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questionInt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v["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"]"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 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cantidad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-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1;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 &gt;= 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-- ) {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console.log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 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6" name="CustomShape 4"/>
          <p:cNvSpPr/>
          <p:nvPr/>
        </p:nvSpPr>
        <p:spPr>
          <a:xfrm>
            <a:off x="628560" y="3278880"/>
            <a:ext cx="4989960" cy="846720"/>
          </a:xfrm>
          <a:prstGeom prst="roundRect">
            <a:avLst>
              <a:gd name="adj" fmla="val 16667"/>
            </a:avLst>
          </a:prstGeom>
          <a:solidFill>
            <a:schemeClr val="accent2">
              <a:alpha val="42745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7" name="CustomShape 5"/>
          <p:cNvSpPr/>
          <p:nvPr/>
        </p:nvSpPr>
        <p:spPr>
          <a:xfrm>
            <a:off x="628560" y="4125960"/>
            <a:ext cx="4989960" cy="846720"/>
          </a:xfrm>
          <a:prstGeom prst="roundRect">
            <a:avLst>
              <a:gd name="adj" fmla="val 16667"/>
            </a:avLst>
          </a:prstGeom>
          <a:solidFill>
            <a:schemeClr val="dk2">
              <a:alpha val="42745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78" name="CustomShape 6"/>
          <p:cNvSpPr/>
          <p:nvPr/>
        </p:nvSpPr>
        <p:spPr>
          <a:xfrm>
            <a:off x="6815880" y="2817720"/>
            <a:ext cx="2129400" cy="119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 carga de los vectores esta repetida (</a:t>
            </a:r>
            <a:r>
              <a:rPr b="0" lang="es-AR" sz="18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y ya la implementamos</a:t>
            </a: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!)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9" name="CustomShape 7"/>
          <p:cNvSpPr/>
          <p:nvPr/>
        </p:nvSpPr>
        <p:spPr>
          <a:xfrm flipH="1">
            <a:off x="5618880" y="3417840"/>
            <a:ext cx="1196640" cy="28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dk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0" name="CustomShape 8"/>
          <p:cNvSpPr/>
          <p:nvPr/>
        </p:nvSpPr>
        <p:spPr>
          <a:xfrm>
            <a:off x="6860520" y="4087800"/>
            <a:ext cx="2084760" cy="92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Mostrar invertido podría ser un método nuevo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1" name="CustomShape 9"/>
          <p:cNvSpPr/>
          <p:nvPr/>
        </p:nvSpPr>
        <p:spPr>
          <a:xfrm rot="10800000">
            <a:off x="6860520" y="4549320"/>
            <a:ext cx="1241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dk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582" name="CustomShape 10"/>
          <p:cNvSpPr/>
          <p:nvPr/>
        </p:nvSpPr>
        <p:spPr>
          <a:xfrm>
            <a:off x="6685560" y="5248800"/>
            <a:ext cx="2435040" cy="119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0" lang="es-AR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Invertir un arreglo también podría ser útil (y una alternativa a mostrar invertido)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3" name="CustomShape 11"/>
          <p:cNvSpPr/>
          <p:nvPr/>
        </p:nvSpPr>
        <p:spPr>
          <a:xfrm rot="10800000">
            <a:off x="6685560" y="5848920"/>
            <a:ext cx="1066320" cy="1299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dk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07" dur="indefinite" restart="never" nodeType="tmRoot">
          <p:childTnLst>
            <p:seq>
              <p:cTn id="108" dur="indefinite" nodeType="mainSeq">
                <p:childTnLst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Invertir Arreglo (con Métodos)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5" name="TextShape 2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EC055208-81D3-461B-923A-1281BFF3EE74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86" name="CustomShape 3"/>
          <p:cNvSpPr/>
          <p:nvPr/>
        </p:nvSpPr>
        <p:spPr>
          <a:xfrm>
            <a:off x="628560" y="2418120"/>
            <a:ext cx="8514720" cy="249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function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cargarVector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cantidad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 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0;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indice&lt;cantidad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indice++)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457200"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= readlineSync.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questionInt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el valor en "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": 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457200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87" name="Google Shape;570;p60" descr=""/>
          <p:cNvPicPr/>
          <p:nvPr/>
        </p:nvPicPr>
        <p:blipFill>
          <a:blip r:embed="rId1"/>
          <a:stretch/>
        </p:blipFill>
        <p:spPr>
          <a:xfrm>
            <a:off x="6989760" y="4815000"/>
            <a:ext cx="1879920" cy="1621440"/>
          </a:xfrm>
          <a:prstGeom prst="rect">
            <a:avLst/>
          </a:prstGeom>
          <a:ln>
            <a:noFill/>
          </a:ln>
        </p:spPr>
      </p:pic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Invertir Arreglo (con Métodos)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9" name="TextShape 2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6299F7B8-6547-43B7-BEC1-EBECEB3FDC9F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590" name="Google Shape;577;p61" descr=""/>
          <p:cNvPicPr/>
          <p:nvPr/>
        </p:nvPicPr>
        <p:blipFill>
          <a:blip r:embed="rId1"/>
          <a:stretch/>
        </p:blipFill>
        <p:spPr>
          <a:xfrm>
            <a:off x="6989760" y="4815000"/>
            <a:ext cx="1879920" cy="1621440"/>
          </a:xfrm>
          <a:prstGeom prst="rect">
            <a:avLst/>
          </a:prstGeom>
          <a:ln>
            <a:noFill/>
          </a:ln>
        </p:spPr>
      </p:pic>
      <p:sp>
        <p:nvSpPr>
          <p:cNvPr id="591" name="CustomShape 3"/>
          <p:cNvSpPr/>
          <p:nvPr/>
        </p:nvSpPr>
        <p:spPr>
          <a:xfrm>
            <a:off x="628560" y="2375640"/>
            <a:ext cx="8515080" cy="248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function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mostrarVector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cantidad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 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0;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indice&lt;cantidad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indice++)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457200"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console.log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],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 “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457200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Invertir Arreglo (con Métodos)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3" name="TextShape 2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CD97B386-D529-426E-B588-FC3BDD028C60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594" name="Google Shape;585;p62" descr=""/>
          <p:cNvPicPr/>
          <p:nvPr/>
        </p:nvPicPr>
        <p:blipFill>
          <a:blip r:embed="rId1"/>
          <a:stretch/>
        </p:blipFill>
        <p:spPr>
          <a:xfrm>
            <a:off x="6989760" y="4815000"/>
            <a:ext cx="1879920" cy="1621440"/>
          </a:xfrm>
          <a:prstGeom prst="rect">
            <a:avLst/>
          </a:prstGeom>
          <a:ln>
            <a:noFill/>
          </a:ln>
        </p:spPr>
      </p:pic>
      <p:sp>
        <p:nvSpPr>
          <p:cNvPr id="595" name="CustomShape 3"/>
          <p:cNvSpPr/>
          <p:nvPr/>
        </p:nvSpPr>
        <p:spPr>
          <a:xfrm>
            <a:off x="628560" y="2421360"/>
            <a:ext cx="8514720" cy="239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function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mostrarVectorInvertido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cantidad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 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cantidad-1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indice&lt;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=0;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indice--)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457200"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console.log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],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 “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457200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Buenas Prácticas de Programación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3" name="TextShape 2"/>
          <p:cNvSpPr txBox="1"/>
          <p:nvPr/>
        </p:nvSpPr>
        <p:spPr>
          <a:xfrm>
            <a:off x="628560" y="2160000"/>
            <a:ext cx="78865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589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Usar métodos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589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No duplicar código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589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Dividir el problema en sub problemas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589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Construir el código tan simple como sea posible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589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Que el código funcione no significa que esté bien programado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4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D6C9F7FE-5EF1-4967-8805-7BE85F65AE06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385" name="Google Shape;234;p27" descr=""/>
          <p:cNvPicPr/>
          <p:nvPr/>
        </p:nvPicPr>
        <p:blipFill>
          <a:blip r:embed="rId1"/>
          <a:stretch/>
        </p:blipFill>
        <p:spPr>
          <a:xfrm>
            <a:off x="6090120" y="2120400"/>
            <a:ext cx="2424960" cy="1492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Invertir Arreglo (con Métodos)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7" name="TextShape 2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7C1510BE-5EAC-4D72-AC7D-6E8B7599D37B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598" name="Google Shape;593;p63" descr=""/>
          <p:cNvPicPr/>
          <p:nvPr/>
        </p:nvPicPr>
        <p:blipFill>
          <a:blip r:embed="rId1"/>
          <a:stretch/>
        </p:blipFill>
        <p:spPr>
          <a:xfrm>
            <a:off x="6989760" y="4815000"/>
            <a:ext cx="1879920" cy="1621440"/>
          </a:xfrm>
          <a:prstGeom prst="rect">
            <a:avLst/>
          </a:prstGeom>
          <a:ln>
            <a:noFill/>
          </a:ln>
        </p:spPr>
      </p:pic>
      <p:sp>
        <p:nvSpPr>
          <p:cNvPr id="599" name="CustomShape 3"/>
          <p:cNvSpPr/>
          <p:nvPr/>
        </p:nvSpPr>
        <p:spPr>
          <a:xfrm>
            <a:off x="628560" y="2052720"/>
            <a:ext cx="8514720" cy="276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function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invertirVector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cantidad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indiceIzq=0;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indiceDer=cantidad-1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aux;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while 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indiceIzq &lt; indiceDer)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aux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indiceIzq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indiceIzq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indiceDer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indiceDer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aux;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indiceIzq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++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914400"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indiceDer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--;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0" name="CustomShape 4"/>
          <p:cNvSpPr/>
          <p:nvPr/>
        </p:nvSpPr>
        <p:spPr>
          <a:xfrm>
            <a:off x="5169600" y="2279520"/>
            <a:ext cx="2758680" cy="1569240"/>
          </a:xfrm>
          <a:prstGeom prst="rect">
            <a:avLst/>
          </a:prstGeom>
          <a:solidFill>
            <a:srgbClr val="ffff00"/>
          </a:solidFill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just">
              <a:lnSpc>
                <a:spcPct val="100000"/>
              </a:lnSpc>
            </a:pPr>
            <a:r>
              <a:rPr b="0" lang="es-A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Defino dos índices para moverme desde el primer elemento a la izquierda hacia la derecha y desde el ultimo elemento a la derecha hacia la izquierda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1" name="CustomShape 5"/>
          <p:cNvSpPr/>
          <p:nvPr/>
        </p:nvSpPr>
        <p:spPr>
          <a:xfrm rot="10800000">
            <a:off x="5169600" y="3064320"/>
            <a:ext cx="2004840" cy="558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2" name="CustomShape 6"/>
          <p:cNvSpPr/>
          <p:nvPr/>
        </p:nvSpPr>
        <p:spPr>
          <a:xfrm>
            <a:off x="4635720" y="4528800"/>
            <a:ext cx="2126160" cy="1323000"/>
          </a:xfrm>
          <a:prstGeom prst="rect">
            <a:avLst/>
          </a:prstGeom>
          <a:solidFill>
            <a:srgbClr val="ffff00"/>
          </a:solidFill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just">
              <a:lnSpc>
                <a:spcPct val="100000"/>
              </a:lnSpc>
            </a:pPr>
            <a:r>
              <a:rPr b="0" lang="es-A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Incremento indiceIzq en 1 y decremento indiceDer en 1, hasta que haya pasado la mitad del arreglo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3" name="CustomShape 7"/>
          <p:cNvSpPr/>
          <p:nvPr/>
        </p:nvSpPr>
        <p:spPr>
          <a:xfrm rot="10800000">
            <a:off x="4635720" y="5190480"/>
            <a:ext cx="1953720" cy="1200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04" name="CustomShape 8"/>
          <p:cNvSpPr/>
          <p:nvPr/>
        </p:nvSpPr>
        <p:spPr>
          <a:xfrm>
            <a:off x="1531080" y="3151440"/>
            <a:ext cx="2126160" cy="652320"/>
          </a:xfrm>
          <a:prstGeom prst="roundRect">
            <a:avLst>
              <a:gd name="adj" fmla="val 16667"/>
            </a:avLst>
          </a:prstGeom>
          <a:solidFill>
            <a:schemeClr val="accent2">
              <a:alpha val="42745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31" dur="indefinite" restart="never" nodeType="tmRoot">
          <p:childTnLst>
            <p:seq>
              <p:cTn id="132" dur="indefinite" nodeType="mainSeq">
                <p:childTnLst>
                  <p:par>
                    <p:cTn id="133" fill="hold">
                      <p:stCondLst>
                        <p:cond delay="0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nodeType="withEffect" fill="hold" presetClass="entr" presetID="1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7"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nodeType="withEffect" fill="hold" presetClass="entr" presetID="1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0"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Invertir Arreglo (con Métodos)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6" name="TextShape 2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0F1757A3-203D-4BE1-BAEA-595A34C07653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607" name="Google Shape;606;p64" descr=""/>
          <p:cNvPicPr/>
          <p:nvPr/>
        </p:nvPicPr>
        <p:blipFill>
          <a:blip r:embed="rId1"/>
          <a:stretch/>
        </p:blipFill>
        <p:spPr>
          <a:xfrm>
            <a:off x="6989760" y="4815000"/>
            <a:ext cx="1879920" cy="1621440"/>
          </a:xfrm>
          <a:prstGeom prst="rect">
            <a:avLst/>
          </a:prstGeom>
          <a:ln>
            <a:noFill/>
          </a:ln>
        </p:spPr>
      </p:pic>
      <p:sp>
        <p:nvSpPr>
          <p:cNvPr id="608" name="CustomShape 3"/>
          <p:cNvSpPr/>
          <p:nvPr/>
        </p:nvSpPr>
        <p:spPr>
          <a:xfrm>
            <a:off x="628560" y="2120400"/>
            <a:ext cx="8514720" cy="445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readlineSync = require('readline-sync');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cantidad = readlineSync.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questionInt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la cantidad de números:"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 =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new Array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cantidad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console.log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"Cargando v"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cargarVector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cantidad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console.log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"Mostrando invertido"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mostrarVectorInvertido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cantidad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console.log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"Invierto los valores en el vector"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invertirVector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cantidad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console.log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"Invierto los valores en el vector"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mostrarVector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cantidad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9" name="Google Shape;612;p65" descr=""/>
          <p:cNvPicPr/>
          <p:nvPr/>
        </p:nvPicPr>
        <p:blipFill>
          <a:blip r:embed="rId1"/>
          <a:stretch/>
        </p:blipFill>
        <p:spPr>
          <a:xfrm>
            <a:off x="8002440" y="1094040"/>
            <a:ext cx="1141200" cy="734040"/>
          </a:xfrm>
          <a:prstGeom prst="rect">
            <a:avLst/>
          </a:prstGeom>
          <a:ln>
            <a:noFill/>
          </a:ln>
        </p:spPr>
      </p:pic>
      <p:sp>
        <p:nvSpPr>
          <p:cNvPr id="610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Tipos de Números en Arreglo (con Métodos)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1" name="TextShape 2"/>
          <p:cNvSpPr txBox="1"/>
          <p:nvPr/>
        </p:nvSpPr>
        <p:spPr>
          <a:xfrm>
            <a:off x="628560" y="2160000"/>
            <a:ext cx="78865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 algn="just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Almacene en un arreglo de dimensión N números (la cantidad es ingresada por el usuario)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Muestre cuántos números son positivos, cuántos son negativos y cuántos ceros hay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2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447AA0A0-D917-4644-AD70-77474FCE6013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13" name="CustomShape 4"/>
          <p:cNvSpPr/>
          <p:nvPr/>
        </p:nvSpPr>
        <p:spPr>
          <a:xfrm>
            <a:off x="1078920" y="3863520"/>
            <a:ext cx="6985800" cy="156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s-AR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Ejemplo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: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 = 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0, -7, -9, 1, 0, 0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 salida es: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 positivos, 2 negativos y 3 ceros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14" name="Google Shape;617;p65" descr=""/>
          <p:cNvPicPr/>
          <p:nvPr/>
        </p:nvPicPr>
        <p:blipFill>
          <a:blip r:embed="rId2"/>
          <a:srcRect l="3467" t="33953" r="3680" b="11468"/>
          <a:stretch/>
        </p:blipFill>
        <p:spPr>
          <a:xfrm>
            <a:off x="974880" y="5127840"/>
            <a:ext cx="7194240" cy="1383120"/>
          </a:xfrm>
          <a:prstGeom prst="rect">
            <a:avLst/>
          </a:prstGeom>
          <a:ln>
            <a:noFill/>
          </a:ln>
        </p:spPr>
      </p:pic>
    </p:spTree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22;p66" descr=""/>
          <p:cNvPicPr/>
          <p:nvPr/>
        </p:nvPicPr>
        <p:blipFill>
          <a:blip r:embed="rId1"/>
          <a:stretch/>
        </p:blipFill>
        <p:spPr>
          <a:xfrm>
            <a:off x="8002440" y="1094040"/>
            <a:ext cx="1141200" cy="734040"/>
          </a:xfrm>
          <a:prstGeom prst="rect">
            <a:avLst/>
          </a:prstGeom>
          <a:ln>
            <a:noFill/>
          </a:ln>
        </p:spPr>
      </p:pic>
      <p:sp>
        <p:nvSpPr>
          <p:cNvPr id="616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Tipos de Números en Arreglo (con Métodos)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7" name="TextShape 2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87F0594C-80CF-47C7-A35A-43C539267830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18" name="CustomShape 3"/>
          <p:cNvSpPr/>
          <p:nvPr/>
        </p:nvSpPr>
        <p:spPr>
          <a:xfrm>
            <a:off x="628560" y="2565720"/>
            <a:ext cx="8514720" cy="306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function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cargarVector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cantidad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 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0;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indice&lt;cantidad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indice++)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457200"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= readlineSync.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questionInt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el valor en "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": 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function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mostrarVector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cantidad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 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0;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indice&lt;cantidad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indice++)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457200"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console.log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],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 “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30;p67" descr=""/>
          <p:cNvPicPr/>
          <p:nvPr/>
        </p:nvPicPr>
        <p:blipFill>
          <a:blip r:embed="rId1"/>
          <a:stretch/>
        </p:blipFill>
        <p:spPr>
          <a:xfrm>
            <a:off x="8002440" y="1094040"/>
            <a:ext cx="1141200" cy="734040"/>
          </a:xfrm>
          <a:prstGeom prst="rect">
            <a:avLst/>
          </a:prstGeom>
          <a:ln>
            <a:noFill/>
          </a:ln>
        </p:spPr>
      </p:pic>
      <p:sp>
        <p:nvSpPr>
          <p:cNvPr id="620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Tipos de Números en Arreglo (con Métodos)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1" name="TextShape 2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5C2325F0-6BD6-4E2B-AFF8-25A706ABECB7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22" name="CustomShape 3"/>
          <p:cNvSpPr/>
          <p:nvPr/>
        </p:nvSpPr>
        <p:spPr>
          <a:xfrm>
            <a:off x="628560" y="2274120"/>
            <a:ext cx="8514720" cy="246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function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contarPositivos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cantidad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contador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 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indice&lt;cantidad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indice++)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 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]&gt;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contador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++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457200"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return contador;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3" name="CustomShape 4"/>
          <p:cNvSpPr/>
          <p:nvPr/>
        </p:nvSpPr>
        <p:spPr>
          <a:xfrm>
            <a:off x="1526400" y="3544560"/>
            <a:ext cx="1350000" cy="289080"/>
          </a:xfrm>
          <a:prstGeom prst="roundRect">
            <a:avLst>
              <a:gd name="adj" fmla="val 16667"/>
            </a:avLst>
          </a:prstGeom>
          <a:solidFill>
            <a:schemeClr val="accent2">
              <a:alpha val="42745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45" dur="indefinite" restart="never" nodeType="tmRoot">
          <p:childTnLst>
            <p:seq>
              <p:cTn id="146" dur="indefinite" nodeType="mainSeq">
                <p:childTnLst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" name="Google Shape;639;p68" descr=""/>
          <p:cNvPicPr/>
          <p:nvPr/>
        </p:nvPicPr>
        <p:blipFill>
          <a:blip r:embed="rId1"/>
          <a:stretch/>
        </p:blipFill>
        <p:spPr>
          <a:xfrm>
            <a:off x="8002440" y="1094040"/>
            <a:ext cx="1141200" cy="734040"/>
          </a:xfrm>
          <a:prstGeom prst="rect">
            <a:avLst/>
          </a:prstGeom>
          <a:ln>
            <a:noFill/>
          </a:ln>
        </p:spPr>
      </p:pic>
      <p:sp>
        <p:nvSpPr>
          <p:cNvPr id="625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Tipos de Números en Arreglo (con Métodos)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6" name="TextShape 2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C2B37E65-0B9A-4AF2-9EFF-EE2F55B53DE4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27" name="CustomShape 3"/>
          <p:cNvSpPr/>
          <p:nvPr/>
        </p:nvSpPr>
        <p:spPr>
          <a:xfrm>
            <a:off x="628560" y="2253240"/>
            <a:ext cx="8514720" cy="235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function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contarNegativos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cantidad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contador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 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indice&lt;cantidad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indice++)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 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]&lt;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contador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++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457200"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return contador;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8" name="CustomShape 4"/>
          <p:cNvSpPr/>
          <p:nvPr/>
        </p:nvSpPr>
        <p:spPr>
          <a:xfrm>
            <a:off x="1498680" y="3544920"/>
            <a:ext cx="1405800" cy="279720"/>
          </a:xfrm>
          <a:prstGeom prst="roundRect">
            <a:avLst>
              <a:gd name="adj" fmla="val 16667"/>
            </a:avLst>
          </a:prstGeom>
          <a:solidFill>
            <a:schemeClr val="accent2">
              <a:alpha val="42745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51" dur="indefinite" restart="never" nodeType="tmRoot">
          <p:childTnLst>
            <p:seq>
              <p:cTn id="152" dur="indefinite" nodeType="mainSeq">
                <p:childTnLst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48;p69" descr=""/>
          <p:cNvPicPr/>
          <p:nvPr/>
        </p:nvPicPr>
        <p:blipFill>
          <a:blip r:embed="rId1"/>
          <a:stretch/>
        </p:blipFill>
        <p:spPr>
          <a:xfrm>
            <a:off x="8002440" y="1094040"/>
            <a:ext cx="1141200" cy="734040"/>
          </a:xfrm>
          <a:prstGeom prst="rect">
            <a:avLst/>
          </a:prstGeom>
          <a:ln>
            <a:noFill/>
          </a:ln>
        </p:spPr>
      </p:pic>
      <p:sp>
        <p:nvSpPr>
          <p:cNvPr id="630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Tipos de Números en Arreglo (con Métodos)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1" name="TextShape 2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7B30D500-9F6D-401F-8752-96F9CE1117DF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32" name="CustomShape 3"/>
          <p:cNvSpPr/>
          <p:nvPr/>
        </p:nvSpPr>
        <p:spPr>
          <a:xfrm>
            <a:off x="628560" y="2256480"/>
            <a:ext cx="8514720" cy="426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function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contarCeros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cantidad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  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contador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for 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indice&lt;cantidad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indice++)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f 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[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indice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]==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8e6b23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{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	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contador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++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 indent="457200"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return contador;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}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3" name="CustomShape 4"/>
          <p:cNvSpPr/>
          <p:nvPr/>
        </p:nvSpPr>
        <p:spPr>
          <a:xfrm>
            <a:off x="1549800" y="3506040"/>
            <a:ext cx="1382400" cy="317160"/>
          </a:xfrm>
          <a:prstGeom prst="roundRect">
            <a:avLst>
              <a:gd name="adj" fmla="val 16667"/>
            </a:avLst>
          </a:prstGeom>
          <a:solidFill>
            <a:schemeClr val="accent2">
              <a:alpha val="42745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57" dur="indefinite" restart="never" nodeType="tmRoot">
          <p:childTnLst>
            <p:seq>
              <p:cTn id="158" dur="indefinite" nodeType="mainSeq">
                <p:childTnLst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" name="Google Shape;657;p70" descr=""/>
          <p:cNvPicPr/>
          <p:nvPr/>
        </p:nvPicPr>
        <p:blipFill>
          <a:blip r:embed="rId1"/>
          <a:stretch/>
        </p:blipFill>
        <p:spPr>
          <a:xfrm>
            <a:off x="8002440" y="1094040"/>
            <a:ext cx="1141200" cy="734040"/>
          </a:xfrm>
          <a:prstGeom prst="rect">
            <a:avLst/>
          </a:prstGeom>
          <a:ln>
            <a:noFill/>
          </a:ln>
        </p:spPr>
      </p:pic>
      <p:sp>
        <p:nvSpPr>
          <p:cNvPr id="635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Tipos de Números en Arreglo (con Métodos)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6" name="TextShape 2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15E83794-8B97-407A-81DE-476101AAFE59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37" name="CustomShape 3"/>
          <p:cNvSpPr/>
          <p:nvPr/>
        </p:nvSpPr>
        <p:spPr>
          <a:xfrm>
            <a:off x="628560" y="2120400"/>
            <a:ext cx="8515080" cy="381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</a:t>
            </a:r>
            <a:r>
              <a:rPr b="0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readlineSync = require('readline-sync');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cantidad = readlineSync.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questionInt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"Ingrese la cantidad de números:"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 = </a:t>
            </a: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new Array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cantidad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console.log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"Cargando v"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cargarVector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cantidad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numNeg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contarNegativos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cantidad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numCero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contarCeros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cantidad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let 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numPos 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=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contarPositivos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cantidad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console.log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""Los valores de v son:”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mostrarVector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v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cantidad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console.log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numPos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 positivos, 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console.log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numNeg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 negativos, 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console.log</a:t>
            </a:r>
            <a:r>
              <a:rPr b="1" lang="es-AR" sz="1400" spc="-1" strike="noStrike">
                <a:solidFill>
                  <a:srgbClr val="000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(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numCero</a:t>
            </a:r>
            <a:r>
              <a:rPr b="1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,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 </a:t>
            </a:r>
            <a:r>
              <a:rPr b="0" lang="es-AR" sz="1400" spc="-1" strike="noStrike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" ceros"</a:t>
            </a:r>
            <a:r>
              <a:rPr b="0" lang="es-A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);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TextShape 1"/>
          <p:cNvSpPr txBox="1"/>
          <p:nvPr/>
        </p:nvSpPr>
        <p:spPr>
          <a:xfrm>
            <a:off x="92520" y="0"/>
            <a:ext cx="8961840" cy="8071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b="1" lang="es-AR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Técnicas de Programación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9" name="TextShape 2"/>
          <p:cNvSpPr txBox="1"/>
          <p:nvPr/>
        </p:nvSpPr>
        <p:spPr>
          <a:xfrm>
            <a:off x="0" y="5416200"/>
            <a:ext cx="9146520" cy="549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90000"/>
              </a:lnSpc>
            </a:pPr>
            <a:r>
              <a:rPr b="1" i="1" lang="es-AR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 y Métodos (Ejercicios)</a:t>
            </a:r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90000"/>
              </a:lnSpc>
            </a:pPr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63" dur="indefinite" restart="never" nodeType="tmRoot">
          <p:childTnLst>
            <p:seq>
              <p:cTn id="1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 y Métodos</a:t>
            </a:r>
            <a:r>
              <a:rPr b="1" lang="es-A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789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Producto Escalar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1" name="TextShape 2"/>
          <p:cNvSpPr txBox="1"/>
          <p:nvPr/>
        </p:nvSpPr>
        <p:spPr>
          <a:xfrm>
            <a:off x="628560" y="2160000"/>
            <a:ext cx="78865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 algn="just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Cargue dos arreglos de dimensión N números          (la cantidad es ingresada por el usuario)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Calcule el producto escalar entre los dos arreglos: 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50400">
              <a:lnSpc>
                <a:spcPct val="90000"/>
              </a:lnSpc>
            </a:pP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2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6D567AB1-998C-43CF-9A2B-CD420315CF0F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43" name="CustomShape 4"/>
          <p:cNvSpPr/>
          <p:nvPr/>
        </p:nvSpPr>
        <p:spPr>
          <a:xfrm>
            <a:off x="3354480" y="5104440"/>
            <a:ext cx="2612880" cy="1321560"/>
          </a:xfrm>
          <a:prstGeom prst="cloud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644" name="CustomShape 5"/>
          <p:cNvSpPr/>
          <p:nvPr/>
        </p:nvSpPr>
        <p:spPr>
          <a:xfrm>
            <a:off x="88560" y="4548600"/>
            <a:ext cx="2926080" cy="193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s-AR" sz="24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Ejemplo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: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 =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v1 = 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0, 1, 2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v2 =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3, 4, 5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producto = 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	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14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5" name="CustomShape 6"/>
          <p:cNvSpPr/>
          <p:nvPr/>
        </p:nvSpPr>
        <p:spPr>
          <a:xfrm>
            <a:off x="3876120" y="5531400"/>
            <a:ext cx="156924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0x3+1x4+2x5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46" name="Google Shape;677;p72" descr=""/>
          <p:cNvPicPr/>
          <p:nvPr/>
        </p:nvPicPr>
        <p:blipFill>
          <a:blip r:embed="rId1"/>
          <a:srcRect l="0" t="19804" r="-30" b="40098"/>
          <a:stretch/>
        </p:blipFill>
        <p:spPr>
          <a:xfrm>
            <a:off x="1848240" y="3399480"/>
            <a:ext cx="5381640" cy="1619640"/>
          </a:xfrm>
          <a:prstGeom prst="rect">
            <a:avLst/>
          </a:prstGeom>
          <a:ln>
            <a:noFill/>
          </a:ln>
        </p:spPr>
      </p:pic>
      <p:pic>
        <p:nvPicPr>
          <p:cNvPr id="647" name="Google Shape;678;p72" descr=""/>
          <p:cNvPicPr/>
          <p:nvPr/>
        </p:nvPicPr>
        <p:blipFill>
          <a:blip r:embed="rId2"/>
          <a:stretch/>
        </p:blipFill>
        <p:spPr>
          <a:xfrm>
            <a:off x="6544080" y="4035960"/>
            <a:ext cx="2547360" cy="2539800"/>
          </a:xfrm>
          <a:prstGeom prst="rect">
            <a:avLst/>
          </a:prstGeom>
          <a:ln>
            <a:noFill/>
          </a:ln>
        </p:spPr>
      </p:pic>
      <p:sp>
        <p:nvSpPr>
          <p:cNvPr id="648" name="CustomShape 7"/>
          <p:cNvSpPr/>
          <p:nvPr/>
        </p:nvSpPr>
        <p:spPr>
          <a:xfrm flipH="1">
            <a:off x="2896560" y="5765400"/>
            <a:ext cx="464760" cy="72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2600">
            <a:solidFill>
              <a:schemeClr val="dk1"/>
            </a:solidFill>
            <a:miter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65" dur="indefinite" restart="never" nodeType="tmRoot">
          <p:childTnLst>
            <p:seq>
              <p:cTn id="1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7" name="TextShape 2"/>
          <p:cNvSpPr txBox="1"/>
          <p:nvPr/>
        </p:nvSpPr>
        <p:spPr>
          <a:xfrm>
            <a:off x="628560" y="2160000"/>
            <a:ext cx="78865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05000"/>
              </a:lnSpc>
            </a:pPr>
            <a:r>
              <a:rPr b="1" lang="es-A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Forma particular de organizar datos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88560">
              <a:lnSpc>
                <a:spcPct val="105000"/>
              </a:lnSpc>
            </a:pP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8720" indent="-433800">
              <a:lnSpc>
                <a:spcPct val="105000"/>
              </a:lnSpc>
              <a:buClr>
                <a:srgbClr val="000000"/>
              </a:buClr>
              <a:buFont typeface="Arial"/>
              <a:buChar char="●"/>
            </a:pPr>
            <a:r>
              <a:rPr b="0" lang="es-AR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que permiten </a:t>
            </a:r>
            <a:r>
              <a:rPr b="1" lang="es-AR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COLECCIONAR </a:t>
            </a:r>
            <a:r>
              <a:rPr b="0" lang="es-AR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elementos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117440" indent="-319680">
              <a:lnSpc>
                <a:spcPct val="105000"/>
              </a:lnSpc>
              <a:buClr>
                <a:srgbClr val="000000"/>
              </a:buClr>
              <a:buFont typeface="Arial"/>
              <a:buChar char="○"/>
            </a:pPr>
            <a:r>
              <a:rPr b="0" lang="es-AR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GUARDARLOS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117440" indent="-319680">
              <a:lnSpc>
                <a:spcPct val="105000"/>
              </a:lnSpc>
              <a:buClr>
                <a:srgbClr val="000000"/>
              </a:buClr>
              <a:buFont typeface="Arial"/>
              <a:buChar char="○"/>
            </a:pPr>
            <a:r>
              <a:rPr b="0" lang="es-AR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RECORRERLOS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117440" indent="-319680">
              <a:lnSpc>
                <a:spcPct val="105000"/>
              </a:lnSpc>
              <a:buClr>
                <a:srgbClr val="000000"/>
              </a:buClr>
              <a:buFont typeface="Arial"/>
              <a:buChar char="○"/>
            </a:pPr>
            <a:r>
              <a:rPr b="0" lang="es-AR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MANIPULARLOS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07640">
              <a:lnSpc>
                <a:spcPct val="105000"/>
              </a:lnSpc>
            </a:pP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58720" indent="-319680">
              <a:lnSpc>
                <a:spcPct val="105000"/>
              </a:lnSpc>
              <a:buClr>
                <a:srgbClr val="000000"/>
              </a:buClr>
              <a:buFont typeface="Arial"/>
              <a:buChar char="●"/>
            </a:pPr>
            <a:r>
              <a:rPr b="0" lang="es-AR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Operaciones básicas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117440" indent="-319680">
              <a:lnSpc>
                <a:spcPct val="105000"/>
              </a:lnSpc>
              <a:buClr>
                <a:srgbClr val="000000"/>
              </a:buClr>
              <a:buFont typeface="Arial"/>
              <a:buChar char="○"/>
            </a:pPr>
            <a:r>
              <a:rPr b="1" lang="es-AR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COLOCAR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117440" indent="-319680">
              <a:lnSpc>
                <a:spcPct val="105000"/>
              </a:lnSpc>
              <a:buClr>
                <a:srgbClr val="000000"/>
              </a:buClr>
              <a:buFont typeface="Arial"/>
              <a:buChar char="○"/>
            </a:pPr>
            <a:r>
              <a:rPr b="1" lang="es-AR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OBTENER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50400">
              <a:lnSpc>
                <a:spcPct val="80000"/>
              </a:lnSpc>
            </a:pP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8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C9046C62-EB09-4693-9EB2-49C2E39A2021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89" name="CustomShape 4"/>
          <p:cNvSpPr/>
          <p:nvPr/>
        </p:nvSpPr>
        <p:spPr>
          <a:xfrm>
            <a:off x="5511240" y="3525840"/>
            <a:ext cx="3150000" cy="187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11960" rIns="111960" tIns="111960" bIns="111960"/>
          <a:p>
            <a:pPr marL="558720" indent="-319680">
              <a:lnSpc>
                <a:spcPct val="115000"/>
              </a:lnSpc>
              <a:buClr>
                <a:srgbClr val="000000"/>
              </a:buClr>
              <a:buFont typeface="Arial"/>
              <a:buChar char="●"/>
            </a:pPr>
            <a:r>
              <a:rPr b="0" lang="es-AR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117440" indent="-31968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b="1" lang="es-AR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LISTAS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117440" indent="-31968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b="1" lang="es-AR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COLAS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117440" indent="-31968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b="1" lang="es-AR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PILAS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1117440" indent="-319680">
              <a:lnSpc>
                <a:spcPct val="115000"/>
              </a:lnSpc>
              <a:buClr>
                <a:srgbClr val="000000"/>
              </a:buClr>
              <a:buFont typeface="Arial"/>
              <a:buChar char="○"/>
            </a:pPr>
            <a:r>
              <a:rPr b="1" lang="es-AR" sz="1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ARBOLES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0" name="Google Shape;243;p28" descr=""/>
          <p:cNvPicPr/>
          <p:nvPr/>
        </p:nvPicPr>
        <p:blipFill>
          <a:blip r:embed="rId1"/>
          <a:stretch/>
        </p:blipFill>
        <p:spPr>
          <a:xfrm>
            <a:off x="6378840" y="1824480"/>
            <a:ext cx="2764800" cy="1330560"/>
          </a:xfrm>
          <a:prstGeom prst="rect">
            <a:avLst/>
          </a:prstGeom>
          <a:ln>
            <a:noFill/>
          </a:ln>
        </p:spPr>
      </p:pic>
      <p:pic>
        <p:nvPicPr>
          <p:cNvPr id="391" name="Google Shape;244;p28" descr=""/>
          <p:cNvPicPr/>
          <p:nvPr/>
        </p:nvPicPr>
        <p:blipFill>
          <a:blip r:embed="rId2"/>
          <a:stretch/>
        </p:blipFill>
        <p:spPr>
          <a:xfrm>
            <a:off x="6476760" y="5400000"/>
            <a:ext cx="2432880" cy="1110960"/>
          </a:xfrm>
          <a:prstGeom prst="rect">
            <a:avLst/>
          </a:prstGeom>
          <a:ln>
            <a:noFill/>
          </a:ln>
        </p:spPr>
      </p:pic>
      <p:pic>
        <p:nvPicPr>
          <p:cNvPr id="392" name="Google Shape;245;p28" descr=""/>
          <p:cNvPicPr/>
          <p:nvPr/>
        </p:nvPicPr>
        <p:blipFill>
          <a:blip r:embed="rId3"/>
          <a:stretch/>
        </p:blipFill>
        <p:spPr>
          <a:xfrm>
            <a:off x="3866400" y="4157280"/>
            <a:ext cx="2027520" cy="1090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 y Métodos</a:t>
            </a:r>
            <a:r>
              <a:rPr b="1" lang="es-A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789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Promedio Escolar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0" name="TextShape 2"/>
          <p:cNvSpPr txBox="1"/>
          <p:nvPr/>
        </p:nvSpPr>
        <p:spPr>
          <a:xfrm>
            <a:off x="628560" y="2160000"/>
            <a:ext cx="5742360" cy="43509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marL="343080" indent="-3427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Desarrolle un algoritmo que permita cargar alumnos y sus notas en los tres trimestres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 debe permitir obtener el promedio anual (es decir, de sus tres notas) de un alumno (ingresado por el usuario)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Luego de resolverlo, pensar en aprovechar métodos y discutir como representar la información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1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A3B28F6D-44F7-4846-9FEF-1F6903F0AF19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652" name="Google Shape;687;p73" descr=""/>
          <p:cNvPicPr/>
          <p:nvPr/>
        </p:nvPicPr>
        <p:blipFill>
          <a:blip r:embed="rId1"/>
          <a:stretch/>
        </p:blipFill>
        <p:spPr>
          <a:xfrm>
            <a:off x="6371280" y="3088800"/>
            <a:ext cx="2395440" cy="2493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7" dur="indefinite" restart="never" nodeType="tmRoot">
          <p:childTnLst>
            <p:seq>
              <p:cTn id="1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92;p74" descr=""/>
          <p:cNvPicPr/>
          <p:nvPr/>
        </p:nvPicPr>
        <p:blipFill>
          <a:blip r:embed="rId1"/>
          <a:stretch/>
        </p:blipFill>
        <p:spPr>
          <a:xfrm>
            <a:off x="6942600" y="2352240"/>
            <a:ext cx="2115720" cy="2382840"/>
          </a:xfrm>
          <a:prstGeom prst="rect">
            <a:avLst/>
          </a:prstGeom>
          <a:ln>
            <a:noFill/>
          </a:ln>
        </p:spPr>
      </p:pic>
      <p:sp>
        <p:nvSpPr>
          <p:cNvPr id="654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 y Métodos</a:t>
            </a:r>
            <a:r>
              <a:rPr b="1" lang="es-A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789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Cine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5" name="TextShape 2"/>
          <p:cNvSpPr txBox="1"/>
          <p:nvPr/>
        </p:nvSpPr>
        <p:spPr>
          <a:xfrm>
            <a:off x="628560" y="2160000"/>
            <a:ext cx="709020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Diseñar un algoritmo que recorra las butacas de una sala de cine y determine cuántas butacas desocupadas hay 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Suponga que para modelar este problema, se utiliza un arreglo con valores lógicos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 presencia de un valor verdadero (true) en el arreglo indica que la butaca está ocupada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 presencia de un valor falso (false) en el arreglo indica que la butaca está desocupada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6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ACF0AECD-E81C-496F-AD3B-B876BF4DA96E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iming>
    <p:tnLst>
      <p:par>
        <p:cTn id="169" dur="indefinite" restart="never" nodeType="tmRoot">
          <p:childTnLst>
            <p:seq>
              <p:cTn id="1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 y Métodos</a:t>
            </a:r>
            <a:r>
              <a:rPr b="1" lang="es-A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789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Multiplicación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8" name="TextShape 2"/>
          <p:cNvSpPr txBox="1"/>
          <p:nvPr/>
        </p:nvSpPr>
        <p:spPr>
          <a:xfrm>
            <a:off x="628560" y="2160000"/>
            <a:ext cx="78865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Implemente un método llamado “multiplicarArreglo” que recibe como parámetros tres arreglos de Enteros del mismo tamaño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Los dos primeros arreglos contienen los números que se quieren multiplicar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El tercer arreglo almacena el cálculo de la multiplicación de cada posición de los dos arreglos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Utilice este método para multiplicar los siguientes cuatro arreglos de tres elementos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 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9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15571C87-DEA1-433D-AABE-C7E18DE97062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660" name="Google Shape;703;p75" descr=""/>
          <p:cNvPicPr/>
          <p:nvPr/>
        </p:nvPicPr>
        <p:blipFill>
          <a:blip r:embed="rId1"/>
          <a:stretch/>
        </p:blipFill>
        <p:spPr>
          <a:xfrm>
            <a:off x="7271640" y="4761360"/>
            <a:ext cx="1686600" cy="1686600"/>
          </a:xfrm>
          <a:prstGeom prst="rect">
            <a:avLst/>
          </a:prstGeom>
          <a:ln>
            <a:noFill/>
          </a:ln>
        </p:spPr>
      </p:pic>
      <p:sp>
        <p:nvSpPr>
          <p:cNvPr id="661" name="CustomShape 4"/>
          <p:cNvSpPr/>
          <p:nvPr/>
        </p:nvSpPr>
        <p:spPr>
          <a:xfrm>
            <a:off x="2853360" y="5863680"/>
            <a:ext cx="3436920" cy="584280"/>
          </a:xfrm>
          <a:prstGeom prst="rect">
            <a:avLst/>
          </a:prstGeom>
          <a:solidFill>
            <a:srgbClr val="ffff00"/>
          </a:solidFill>
          <a:ln w="9360">
            <a:solidFill>
              <a:schemeClr val="dk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0" lang="es-A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aproveche las ventajas de métodos para resolver el ejercicio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2" name="CustomShape 5"/>
          <p:cNvSpPr/>
          <p:nvPr/>
        </p:nvSpPr>
        <p:spPr>
          <a:xfrm>
            <a:off x="197640" y="4893840"/>
            <a:ext cx="2013480" cy="142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90000"/>
              </a:lnSpc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v1: [1, 2, 3]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v2: [4, 5, 6]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v3: [2, 1, 2]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v4: [1, 2, 1] 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3" name="CustomShape 6"/>
          <p:cNvSpPr/>
          <p:nvPr/>
        </p:nvSpPr>
        <p:spPr>
          <a:xfrm>
            <a:off x="1978920" y="5096520"/>
            <a:ext cx="5185800" cy="42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>
              <a:lnSpc>
                <a:spcPct val="90000"/>
              </a:lnSpc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vResultado (v1*v2*v3*v4): [8, 20, 36]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1" dur="indefinite" restart="never" nodeType="tmRoot">
          <p:childTnLst>
            <p:seq>
              <p:cTn id="172" dur="indefinite" nodeType="mainSeq">
                <p:childTnLst>
                  <p:par>
                    <p:cTn id="173" fill="hold">
                      <p:stCondLst>
                        <p:cond delay="0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nodeType="withEffect" fill="hold" presetClass="entr" presetID="1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7" dur="1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 y Métodos</a:t>
            </a:r>
            <a:r>
              <a:rPr b="1" lang="es-AR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789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Jardín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5" name="TextShape 2"/>
          <p:cNvSpPr txBox="1"/>
          <p:nvPr/>
        </p:nvSpPr>
        <p:spPr>
          <a:xfrm>
            <a:off x="32040" y="2076480"/>
            <a:ext cx="9079920" cy="31014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7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196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El jardín infantil necesita un programa para poder asignar cursos a las aulas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7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196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Se cuentan con tres aulas: </a:t>
            </a:r>
            <a:r>
              <a:rPr b="1" lang="es-AR" sz="196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Azul</a:t>
            </a:r>
            <a:r>
              <a:rPr b="0" lang="es-AR" sz="196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, </a:t>
            </a:r>
            <a:r>
              <a:rPr b="1" lang="es-AR" sz="196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Verde</a:t>
            </a:r>
            <a:r>
              <a:rPr b="0" lang="es-AR" sz="196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y </a:t>
            </a:r>
            <a:r>
              <a:rPr b="1" lang="es-AR" sz="1960" spc="-1" strike="noStrike">
                <a:solidFill>
                  <a:srgbClr val="929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Amarilla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7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196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Cada aula cuenta con una capacidad diferente (es decir, un número de bancos)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7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196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 aula </a:t>
            </a:r>
            <a:r>
              <a:rPr b="1" lang="es-AR" sz="1960" spc="-1" strike="noStrike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Azul </a:t>
            </a:r>
            <a:r>
              <a:rPr b="0" lang="es-AR" sz="196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tiene 40 bancos, la </a:t>
            </a:r>
            <a:r>
              <a:rPr b="1" lang="es-AR" sz="1960" spc="-1" strike="noStrike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Verde</a:t>
            </a:r>
            <a:r>
              <a:rPr b="0" lang="es-AR" sz="196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35 y la </a:t>
            </a:r>
            <a:r>
              <a:rPr b="1" lang="es-AR" sz="1960" spc="-1" strike="noStrike">
                <a:solidFill>
                  <a:srgbClr val="929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Amarilla </a:t>
            </a:r>
            <a:r>
              <a:rPr b="0" lang="es-AR" sz="196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30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7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196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Dado un número de infantes ingresado por el usuario, el programa deberá determinar el aula que minimice la cantidad de bancos vacíos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7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196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 salida del algoritmo es el color que identifica al aula asignada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6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170196FE-7673-4925-9284-5CAAD7DAD1EA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667" name="Google Shape;714;p76" descr=""/>
          <p:cNvPicPr/>
          <p:nvPr/>
        </p:nvPicPr>
        <p:blipFill>
          <a:blip r:embed="rId1"/>
          <a:stretch/>
        </p:blipFill>
        <p:spPr>
          <a:xfrm>
            <a:off x="6447960" y="4831560"/>
            <a:ext cx="2631960" cy="1743840"/>
          </a:xfrm>
          <a:prstGeom prst="rect">
            <a:avLst/>
          </a:prstGeom>
          <a:ln>
            <a:noFill/>
          </a:ln>
        </p:spPr>
      </p:pic>
      <p:sp>
        <p:nvSpPr>
          <p:cNvPr id="668" name="CustomShape 4"/>
          <p:cNvSpPr/>
          <p:nvPr/>
        </p:nvSpPr>
        <p:spPr>
          <a:xfrm>
            <a:off x="117000" y="5224680"/>
            <a:ext cx="6165360" cy="135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just">
              <a:lnSpc>
                <a:spcPct val="100000"/>
              </a:lnSpc>
            </a:pPr>
            <a:r>
              <a:rPr b="0" lang="es-A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Ejemplo: si la cantidad de personas de un curso es 34, entonces el aula a asignar será la Verde. El aula Amarilla no puede ser asignada porque la cantidad de personas es menor a la cantidad de bancos disponibles. El aula Azul es descartada porque quedan más bancos inutilizados que en el aula Verde (6 versus 1).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8" dur="indefinite" restart="never" nodeType="tmRoot">
          <p:childTnLst>
            <p:seq>
              <p:cTn id="17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  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Arreglos/Listas/Vectores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4" name="TextShape 2"/>
          <p:cNvSpPr txBox="1"/>
          <p:nvPr/>
        </p:nvSpPr>
        <p:spPr>
          <a:xfrm>
            <a:off x="628560" y="2160000"/>
            <a:ext cx="78865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Los arreglos son estructuras de datos homogéneas (todos sus datos son del mismo tipo) 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Permiten almacenar un determinado número de datos 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Tiene muchos elementos, y a cada uno de ellos se acceden indicando que posición se quiere usar (un índice)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50400">
              <a:lnSpc>
                <a:spcPct val="90000"/>
              </a:lnSpc>
            </a:pP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5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1AB9666A-F4C3-48FB-BFC2-D229F80DFF81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396" name="Google Shape;253;p29" descr=""/>
          <p:cNvPicPr/>
          <p:nvPr/>
        </p:nvPicPr>
        <p:blipFill>
          <a:blip r:embed="rId1"/>
          <a:stretch/>
        </p:blipFill>
        <p:spPr>
          <a:xfrm>
            <a:off x="1139760" y="4815360"/>
            <a:ext cx="6638040" cy="1695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  </a:t>
            </a: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i="1" lang="es-A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Arreglos/Listas/Vectores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8" name="TextShape 2"/>
          <p:cNvSpPr txBox="1"/>
          <p:nvPr/>
        </p:nvSpPr>
        <p:spPr>
          <a:xfrm>
            <a:off x="628560" y="2160000"/>
            <a:ext cx="78865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66760" indent="-262440">
              <a:lnSpc>
                <a:spcPct val="13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17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Lista = Array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66760" indent="-262440">
              <a:lnSpc>
                <a:spcPct val="13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17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Los elementos deben ser del mismo tipo de dato 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66760" indent="-262440">
              <a:lnSpc>
                <a:spcPct val="13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17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Zero-based (arreglos de base cero) -&gt; Índices comienzan en 0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66760" indent="-262440">
              <a:lnSpc>
                <a:spcPct val="13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17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La cantidad de elementos total = Length será igual al número del último elemento más 1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66760" indent="-262440">
              <a:lnSpc>
                <a:spcPct val="13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17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Propiedades: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96880" indent="-205200">
              <a:lnSpc>
                <a:spcPct val="13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17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ELEMENTO o ITEM: a, b, c, d, e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96880" indent="-205200">
              <a:lnSpc>
                <a:spcPct val="13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17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LONGITUD: 5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96880" indent="-205200">
              <a:lnSpc>
                <a:spcPct val="13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175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INDICE o SUBINDICE: 0, 1, 2, 3, 4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117000">
              <a:lnSpc>
                <a:spcPct val="70000"/>
              </a:lnSpc>
            </a:pP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9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8D77446F-B14C-48E7-AE8A-4C5EA3F51FE2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graphicFrame>
        <p:nvGraphicFramePr>
          <p:cNvPr id="400" name="Table 4"/>
          <p:cNvGraphicFramePr/>
          <p:nvPr/>
        </p:nvGraphicFramePr>
        <p:xfrm>
          <a:off x="5776560" y="4565520"/>
          <a:ext cx="2913120" cy="888120"/>
        </p:xfrm>
        <a:graphic>
          <a:graphicData uri="http://schemas.openxmlformats.org/drawingml/2006/table">
            <a:tbl>
              <a:tblPr/>
              <a:tblGrid>
                <a:gridCol w="582120"/>
                <a:gridCol w="582120"/>
                <a:gridCol w="582120"/>
                <a:gridCol w="582120"/>
                <a:gridCol w="584640"/>
              </a:tblGrid>
              <a:tr h="888480">
                <a:tc>
                  <a:txBody>
                    <a:bodyPr lIns="75600" rIns="756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s-AR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a</a:t>
                      </a:r>
                      <a:endParaRPr b="0" lang="es-A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0" marR="75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lIns="75600" rIns="756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s-AR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Calibri"/>
                        </a:rPr>
                        <a:t>b</a:t>
                      </a:r>
                      <a:endParaRPr b="0" lang="es-A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0" marR="75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lIns="75600" rIns="756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s-AR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Calibri"/>
                        </a:rPr>
                        <a:t>c</a:t>
                      </a:r>
                      <a:endParaRPr b="0" lang="es-A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0" marR="75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lIns="75600" rIns="756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s-AR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Calibri"/>
                        </a:rPr>
                        <a:t>d</a:t>
                      </a:r>
                      <a:endParaRPr b="0" lang="es-A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0" marR="75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 lIns="75600" rIns="756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s-AR" sz="2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e</a:t>
                      </a:r>
                      <a:endParaRPr b="0" lang="es-A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0" marR="7560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f81b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01" name="Table 5"/>
          <p:cNvGraphicFramePr/>
          <p:nvPr/>
        </p:nvGraphicFramePr>
        <p:xfrm>
          <a:off x="5769000" y="5203440"/>
          <a:ext cx="2913120" cy="250560"/>
        </p:xfrm>
        <a:graphic>
          <a:graphicData uri="http://schemas.openxmlformats.org/drawingml/2006/table">
            <a:tbl>
              <a:tblPr/>
              <a:tblGrid>
                <a:gridCol w="582120"/>
                <a:gridCol w="582120"/>
                <a:gridCol w="582120"/>
                <a:gridCol w="582120"/>
                <a:gridCol w="584640"/>
              </a:tblGrid>
              <a:tr h="308160">
                <a:tc>
                  <a:txBody>
                    <a:bodyPr lIns="75600" rIns="756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AR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0</a:t>
                      </a:r>
                      <a:endParaRPr b="0" lang="es-A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0" marR="75600">
                    <a:solidFill>
                      <a:srgbClr val="ffffff"/>
                    </a:solidFill>
                  </a:tcPr>
                </a:tc>
                <a:tc>
                  <a:txBody>
                    <a:bodyPr lIns="75600" rIns="756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AR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Calibri"/>
                        </a:rPr>
                        <a:t>1</a:t>
                      </a:r>
                      <a:endParaRPr b="0" lang="es-A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0" marR="75600">
                    <a:solidFill>
                      <a:srgbClr val="ffffff"/>
                    </a:solidFill>
                  </a:tcPr>
                </a:tc>
                <a:tc>
                  <a:txBody>
                    <a:bodyPr lIns="75600" rIns="756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AR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Calibri"/>
                        </a:rPr>
                        <a:t>2</a:t>
                      </a:r>
                      <a:endParaRPr b="0" lang="es-A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0" marR="75600">
                    <a:solidFill>
                      <a:srgbClr val="ffffff"/>
                    </a:solidFill>
                  </a:tcPr>
                </a:tc>
                <a:tc>
                  <a:txBody>
                    <a:bodyPr lIns="75600" rIns="756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AR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libri"/>
                          <a:ea typeface="Calibri"/>
                        </a:rPr>
                        <a:t>3</a:t>
                      </a:r>
                      <a:endParaRPr b="0" lang="es-A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0" marR="75600">
                    <a:solidFill>
                      <a:srgbClr val="ffffff"/>
                    </a:solidFill>
                  </a:tcPr>
                </a:tc>
                <a:tc>
                  <a:txBody>
                    <a:bodyPr lIns="75600" rIns="7560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s-AR" sz="14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"/>
                        </a:rPr>
                        <a:t>4</a:t>
                      </a:r>
                      <a:endParaRPr b="0" lang="es-A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75600" marR="75600"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02" name="CustomShape 6"/>
          <p:cNvSpPr/>
          <p:nvPr/>
        </p:nvSpPr>
        <p:spPr>
          <a:xfrm>
            <a:off x="5776560" y="4174920"/>
            <a:ext cx="2235600" cy="390240"/>
          </a:xfrm>
          <a:prstGeom prst="roundRect">
            <a:avLst>
              <a:gd name="adj" fmla="val 16667"/>
            </a:avLst>
          </a:prstGeom>
          <a:solidFill>
            <a:srgbClr val="8064a2"/>
          </a:solidFill>
          <a:ln w="255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CustomShape 7"/>
          <p:cNvSpPr/>
          <p:nvPr/>
        </p:nvSpPr>
        <p:spPr>
          <a:xfrm>
            <a:off x="5797440" y="4194360"/>
            <a:ext cx="2214720" cy="35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1800" rIns="181800" tIns="181800" bIns="181800" anchor="ctr"/>
          <a:p>
            <a:pPr algn="ctr">
              <a:lnSpc>
                <a:spcPct val="90000"/>
              </a:lnSpc>
            </a:pPr>
            <a:r>
              <a:rPr b="0" lang="es-AR" sz="29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Arreglo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4" name="CustomShape 8"/>
          <p:cNvSpPr/>
          <p:nvPr/>
        </p:nvSpPr>
        <p:spPr>
          <a:xfrm>
            <a:off x="5844600" y="5656680"/>
            <a:ext cx="2483640" cy="26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59040" rIns="59040" tIns="29520" bIns="29520"/>
          <a:p>
            <a:pPr>
              <a:lnSpc>
                <a:spcPct val="100000"/>
              </a:lnSpc>
            </a:pPr>
            <a:r>
              <a:rPr b="1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Longitud = Length= 5</a:t>
            </a:r>
            <a:endParaRPr b="0" lang="es-A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TextShape 1"/>
          <p:cNvSpPr txBox="1"/>
          <p:nvPr/>
        </p:nvSpPr>
        <p:spPr>
          <a:xfrm>
            <a:off x="0" y="0"/>
            <a:ext cx="9143640" cy="8067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90000"/>
              </a:lnSpc>
            </a:pPr>
            <a:r>
              <a:rPr b="1" lang="es-AR" sz="4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Técnicas de Programación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6" name="TextShape 2"/>
          <p:cNvSpPr txBox="1"/>
          <p:nvPr/>
        </p:nvSpPr>
        <p:spPr>
          <a:xfrm>
            <a:off x="0" y="5416200"/>
            <a:ext cx="9146520" cy="5497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90000"/>
              </a:lnSpc>
            </a:pPr>
            <a:r>
              <a:rPr b="1" i="1" lang="es-AR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 y Métodos (Conceptos)</a:t>
            </a:r>
            <a:endParaRPr b="0" lang="es-A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TextShape 1"/>
          <p:cNvSpPr txBox="1"/>
          <p:nvPr/>
        </p:nvSpPr>
        <p:spPr>
          <a:xfrm>
            <a:off x="628560" y="275760"/>
            <a:ext cx="7886520" cy="122004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ctr">
              <a:lnSpc>
                <a:spcPct val="90000"/>
              </a:lnSpc>
            </a:pPr>
            <a:r>
              <a:rPr b="1" lang="es-AR" sz="4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de Datos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8" name="TextShape 2"/>
          <p:cNvSpPr txBox="1"/>
          <p:nvPr/>
        </p:nvSpPr>
        <p:spPr>
          <a:xfrm>
            <a:off x="154800" y="2160000"/>
            <a:ext cx="602892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>
              <a:lnSpc>
                <a:spcPct val="90000"/>
              </a:lnSpc>
            </a:pPr>
            <a:r>
              <a:rPr b="0" i="1" lang="es-A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Mecanismo provisto por los lenguajes para almacenar y organizar información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Estructuras que permiten </a:t>
            </a:r>
            <a:r>
              <a:rPr b="1" i="1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coleccionar</a:t>
            </a: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elementos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GUARDARLOS, RECORRERLOS, MANIPULARLOS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Operaciones básicas para </a:t>
            </a:r>
            <a:r>
              <a:rPr b="1" i="1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manipular</a:t>
            </a: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la información: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AGREGAR,  OBTENER, ELIMINAR, BUSCAR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Tipos de estructuras: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685800" indent="-22824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b="0" lang="es-A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ARREGLOS, MATRICES, LISTAS, COLAS, FILAS, ÁRBOLES</a:t>
            </a: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50400">
              <a:lnSpc>
                <a:spcPct val="90000"/>
              </a:lnSpc>
            </a:pP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50400">
              <a:lnSpc>
                <a:spcPct val="90000"/>
              </a:lnSpc>
            </a:pPr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9" name="TextShape 3"/>
          <p:cNvSpPr txBox="1"/>
          <p:nvPr/>
        </p:nvSpPr>
        <p:spPr>
          <a:xfrm>
            <a:off x="8587800" y="6575400"/>
            <a:ext cx="55620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09D274C1-01A2-474B-8898-DAD82323B7C9}" type="slidenum">
              <a:rPr b="0" lang="es-AR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s-A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410" name="Google Shape;279;p32" descr=""/>
          <p:cNvPicPr/>
          <p:nvPr/>
        </p:nvPicPr>
        <p:blipFill>
          <a:blip r:embed="rId1"/>
          <a:stretch/>
        </p:blipFill>
        <p:spPr>
          <a:xfrm>
            <a:off x="6188400" y="2120400"/>
            <a:ext cx="2959560" cy="1374480"/>
          </a:xfrm>
          <a:prstGeom prst="rect">
            <a:avLst/>
          </a:prstGeom>
          <a:ln>
            <a:noFill/>
          </a:ln>
        </p:spPr>
      </p:pic>
      <p:pic>
        <p:nvPicPr>
          <p:cNvPr id="411" name="Google Shape;280;p32" descr=""/>
          <p:cNvPicPr/>
          <p:nvPr/>
        </p:nvPicPr>
        <p:blipFill>
          <a:blip r:embed="rId2"/>
          <a:stretch/>
        </p:blipFill>
        <p:spPr>
          <a:xfrm>
            <a:off x="6243120" y="3665880"/>
            <a:ext cx="2813040" cy="1302840"/>
          </a:xfrm>
          <a:prstGeom prst="rect">
            <a:avLst/>
          </a:prstGeom>
          <a:ln>
            <a:noFill/>
          </a:ln>
        </p:spPr>
      </p:pic>
      <p:pic>
        <p:nvPicPr>
          <p:cNvPr id="412" name="Google Shape;281;p32" descr=""/>
          <p:cNvPicPr/>
          <p:nvPr/>
        </p:nvPicPr>
        <p:blipFill>
          <a:blip r:embed="rId3"/>
          <a:stretch/>
        </p:blipFill>
        <p:spPr>
          <a:xfrm>
            <a:off x="6397560" y="5142960"/>
            <a:ext cx="2541600" cy="1368000"/>
          </a:xfrm>
          <a:prstGeom prst="rect">
            <a:avLst/>
          </a:prstGeom>
          <a:ln>
            <a:noFill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Application>LibreOffice/5.2.4.2$Windows_x86 LibreOffice_project/3d5603e1122f0f102b62521720ab13a38a4e0eb0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es-AR</dc:language>
  <cp:lastModifiedBy/>
  <dcterms:modified xsi:type="dcterms:W3CDTF">2019-04-28T19:41:04Z</dcterms:modified>
  <cp:revision>1</cp:revision>
  <dc:subject/>
  <dc:title/>
</cp:coreProperties>
</file>